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9" r:id="rId5"/>
    <p:sldId id="258" r:id="rId6"/>
    <p:sldId id="290" r:id="rId7"/>
    <p:sldId id="264" r:id="rId8"/>
    <p:sldId id="291" r:id="rId9"/>
    <p:sldId id="265" r:id="rId10"/>
    <p:sldId id="282" r:id="rId11"/>
    <p:sldId id="266" r:id="rId12"/>
    <p:sldId id="267" r:id="rId13"/>
    <p:sldId id="269" r:id="rId14"/>
    <p:sldId id="296" r:id="rId15"/>
    <p:sldId id="297" r:id="rId16"/>
    <p:sldId id="298" r:id="rId17"/>
    <p:sldId id="299" r:id="rId18"/>
    <p:sldId id="300" r:id="rId19"/>
    <p:sldId id="302" r:id="rId20"/>
    <p:sldId id="278" r:id="rId21"/>
    <p:sldId id="279" r:id="rId22"/>
    <p:sldId id="280" r:id="rId23"/>
    <p:sldId id="301" r:id="rId24"/>
    <p:sldId id="287" r:id="rId25"/>
    <p:sldId id="285" r:id="rId26"/>
    <p:sldId id="303" r:id="rId27"/>
    <p:sldId id="304" r:id="rId28"/>
    <p:sldId id="305" r:id="rId29"/>
    <p:sldId id="306" r:id="rId30"/>
    <p:sldId id="307" r:id="rId31"/>
    <p:sldId id="308" r:id="rId32"/>
    <p:sldId id="309" r:id="rId33"/>
    <p:sldId id="310" r:id="rId34"/>
    <p:sldId id="311" r:id="rId35"/>
    <p:sldId id="312" r:id="rId36"/>
    <p:sldId id="313" r:id="rId37"/>
    <p:sldId id="314" r:id="rId38"/>
    <p:sldId id="315" r:id="rId39"/>
  </p:sldIdLst>
  <p:sldSz cx="9144000" cy="6858000" type="screen4x3"/>
  <p:notesSz cx="6858000" cy="9144000"/>
  <p:defaultTextStyle>
    <a:defPPr>
      <a:defRPr lang="zh-CN"/>
    </a:defPPr>
    <a:lvl1pPr marL="0" lvl="0" indent="0" algn="ctr"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1pPr>
    <a:lvl2pPr marL="457200" lvl="1" indent="0" algn="ctr"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ctr"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ctr"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ctr"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5pPr>
    <a:lvl6pPr marL="2286000" lvl="5" indent="0" algn="ctr"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6pPr>
    <a:lvl7pPr marL="2743200" lvl="6" indent="0" algn="ctr"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7pPr>
    <a:lvl8pPr marL="3200400" lvl="7" indent="0" algn="ctr"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8pPr>
    <a:lvl9pPr marL="3657600" lvl="8" indent="0" algn="ctr"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2FDB2607-1784-4EEB-B798-7EB5836EED8A}">
        <p14:showMediaCtrls xmlns:p14="http://schemas.microsoft.com/office/powerpoint/2010/main" val="1"/>
      </p:ext>
    </p:extLst>
  </p:showPr>
  <p:clrMru>
    <a:srgbClr val="33CCCC"/>
    <a:srgbClr val="FF6600"/>
    <a:srgbClr val="FF5050"/>
    <a:srgbClr val="0099FF"/>
    <a:srgbClr val="9933FF"/>
    <a:srgbClr val="3333FF"/>
    <a:srgbClr val="FF00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7370"/>
    <p:restoredTop sz="79602"/>
  </p:normalViewPr>
  <p:slideViewPr>
    <p:cSldViewPr showGuides="1">
      <p:cViewPr varScale="1">
        <p:scale>
          <a:sx n="73" d="100"/>
          <a:sy n="73" d="100"/>
        </p:scale>
        <p:origin x="-990" y="-84"/>
      </p:cViewPr>
      <p:guideLst>
        <p:guide orient="horz" pos="2160"/>
        <p:guide pos="2880"/>
      </p:guideLst>
    </p:cSldViewPr>
  </p:slideViewPr>
  <p:notesTextViewPr>
    <p:cViewPr>
      <p:scale>
        <a:sx n="100" d="100"/>
        <a:sy n="100" d="100"/>
      </p:scale>
      <p:origin x="0" y="0"/>
    </p:cViewPr>
  </p:notesTextViewPr>
  <p:sorterViewPr showFormatting="0">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2" Type="http://schemas.openxmlformats.org/officeDocument/2006/relationships/tableStyles" Target="tableStyles.xml"/><Relationship Id="rId41" Type="http://schemas.openxmlformats.org/officeDocument/2006/relationships/viewProps" Target="viewProps.xml"/><Relationship Id="rId40" Type="http://schemas.openxmlformats.org/officeDocument/2006/relationships/presProps" Target="presProps.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22" name="页眉占位符 30721"/>
          <p:cNvSpPr>
            <a:spLocks noGrp="1"/>
          </p:cNvSpPr>
          <p:nvPr>
            <p:ph type="hdr" sz="quarter"/>
          </p:nvPr>
        </p:nvSpPr>
        <p:spPr>
          <a:xfrm>
            <a:off x="0" y="0"/>
            <a:ext cx="2971800" cy="457200"/>
          </a:xfrm>
          <a:prstGeom prst="rect">
            <a:avLst/>
          </a:prstGeom>
          <a:noFill/>
          <a:ln w="9525">
            <a:noFill/>
          </a:ln>
        </p:spPr>
        <p:txBody>
          <a:bodyPr/>
          <a:p>
            <a:pPr lvl="0"/>
            <a:endParaRPr lang="zh-CN" altLang="en-US" sz="1200" dirty="0"/>
          </a:p>
        </p:txBody>
      </p:sp>
      <p:sp>
        <p:nvSpPr>
          <p:cNvPr id="30723" name="日期占位符 30722"/>
          <p:cNvSpPr>
            <a:spLocks noGrp="1"/>
          </p:cNvSpPr>
          <p:nvPr>
            <p:ph type="dt" idx="1"/>
          </p:nvPr>
        </p:nvSpPr>
        <p:spPr>
          <a:xfrm>
            <a:off x="3884613" y="0"/>
            <a:ext cx="2971800" cy="457200"/>
          </a:xfrm>
          <a:prstGeom prst="rect">
            <a:avLst/>
          </a:prstGeom>
          <a:noFill/>
          <a:ln w="9525">
            <a:noFill/>
          </a:ln>
        </p:spPr>
        <p:txBody>
          <a:bodyPr/>
          <a:p>
            <a:pPr lvl="0" algn="r"/>
            <a:endParaRPr lang="zh-CN" altLang="en-US" sz="1200" dirty="0"/>
          </a:p>
        </p:txBody>
      </p:sp>
      <p:sp>
        <p:nvSpPr>
          <p:cNvPr id="30724" name="幻灯片图像占位符 30723"/>
          <p:cNvSpPr>
            <a:spLocks noRot="1" noTextEdit="1"/>
          </p:cNvSpPr>
          <p:nvPr>
            <p:ph type="sldImg" idx="2"/>
          </p:nvPr>
        </p:nvSpPr>
        <p:spPr>
          <a:xfrm>
            <a:off x="1143000" y="685800"/>
            <a:ext cx="4572000" cy="3429000"/>
          </a:xfrm>
          <a:prstGeom prst="rect">
            <a:avLst/>
          </a:prstGeom>
          <a:ln w="9525" cap="flat" cmpd="sng">
            <a:solidFill>
              <a:srgbClr val="000000"/>
            </a:solidFill>
            <a:prstDash val="solid"/>
            <a:miter/>
            <a:headEnd type="none" w="med" len="med"/>
            <a:tailEnd type="none" w="med" len="med"/>
          </a:ln>
        </p:spPr>
      </p:sp>
      <p:sp>
        <p:nvSpPr>
          <p:cNvPr id="30725" name="文本占位符 30724"/>
          <p:cNvSpPr>
            <a:spLocks noGrp="1"/>
          </p:cNvSpPr>
          <p:nvPr>
            <p:ph type="body" sz="quarter" idx="3"/>
          </p:nvPr>
        </p:nvSpPr>
        <p:spPr>
          <a:xfrm>
            <a:off x="685800" y="4343400"/>
            <a:ext cx="5486400" cy="41148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0726" name="页脚占位符 30725"/>
          <p:cNvSpPr>
            <a:spLocks noGrp="1"/>
          </p:cNvSpPr>
          <p:nvPr>
            <p:ph type="ftr" sz="quarter" idx="4"/>
          </p:nvPr>
        </p:nvSpPr>
        <p:spPr>
          <a:xfrm>
            <a:off x="0" y="8685213"/>
            <a:ext cx="2971800" cy="457200"/>
          </a:xfrm>
          <a:prstGeom prst="rect">
            <a:avLst/>
          </a:prstGeom>
          <a:noFill/>
          <a:ln w="9525">
            <a:noFill/>
          </a:ln>
        </p:spPr>
        <p:txBody>
          <a:bodyPr anchor="b"/>
          <a:p>
            <a:pPr lvl="0"/>
            <a:endParaRPr lang="zh-CN" altLang="en-US" sz="1200" dirty="0"/>
          </a:p>
        </p:txBody>
      </p:sp>
      <p:sp>
        <p:nvSpPr>
          <p:cNvPr id="30727" name="灯片编号占位符 30726"/>
          <p:cNvSpPr>
            <a:spLocks noGrp="1"/>
          </p:cNvSpPr>
          <p:nvPr>
            <p:ph type="sldNum" sz="quarter" idx="5"/>
          </p:nvPr>
        </p:nvSpPr>
        <p:spPr>
          <a:xfrm>
            <a:off x="3884613" y="8685213"/>
            <a:ext cx="2971800" cy="457200"/>
          </a:xfrm>
          <a:prstGeom prst="rect">
            <a:avLst/>
          </a:prstGeom>
          <a:noFill/>
          <a:ln w="9525">
            <a:noFill/>
          </a:ln>
        </p:spPr>
        <p:txBody>
          <a:bodyPr anchor="b"/>
          <a:p>
            <a:pPr lvl="0" algn="r"/>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f hdr="0" ftr="0" dt="0"/>
  <p:notesStyle>
    <a:lvl1pPr marL="0" lvl="0"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dirty="0"/>
            </a:fld>
            <a:endParaRPr lang="zh-CN" altLang="en-US" sz="1200" dirty="0"/>
          </a:p>
        </p:txBody>
      </p:sp>
      <p:sp>
        <p:nvSpPr>
          <p:cNvPr id="187394" name="幻灯片图像占位符 187393"/>
          <p:cNvSpPr>
            <a:spLocks noRot="1" noTextEdit="1"/>
          </p:cNvSpPr>
          <p:nvPr>
            <p:ph type="sldImg"/>
          </p:nvPr>
        </p:nvSpPr>
        <p:spPr>
          <a:ln/>
        </p:spPr>
      </p:sp>
      <p:sp>
        <p:nvSpPr>
          <p:cNvPr id="187395" name="文本占位符 187394"/>
          <p:cNvSpPr>
            <a:spLocks noGrp="1"/>
          </p:cNvSpPr>
          <p:nvPr>
            <p:ph type="body" idx="1"/>
          </p:nvPr>
        </p:nvSpPr>
        <p:spPr>
          <a:ln/>
        </p:spPr>
        <p:txBody>
          <a:bodyPr/>
          <a:p>
            <a:pPr lvl="0"/>
            <a:r>
              <a:rPr lang="zh-CN" altLang="en-US" dirty="0"/>
              <a:t>各位老师，各位同学，大家好</a:t>
            </a:r>
            <a:r>
              <a:rPr lang="en-US" altLang="zh-CN"/>
              <a:t>!</a:t>
            </a:r>
            <a:endParaRPr lang="en-US" altLang="zh-CN"/>
          </a:p>
          <a:p>
            <a:pPr lvl="0"/>
            <a:r>
              <a:rPr lang="zh-CN" altLang="en-US" dirty="0"/>
              <a:t>我是来自长沙市雅礼中学的陈丹琦，我今天论文演讲的主题是</a:t>
            </a:r>
            <a:r>
              <a:rPr lang="zh-CN" altLang="en-US" dirty="0"/>
              <a:t>”基于连通性状态压缩的动态规划问题”．</a:t>
            </a:r>
            <a:endParaRPr lang="zh-CN" altLang="en-US" dirty="0"/>
          </a:p>
          <a:p>
            <a:pPr lvl="0"/>
            <a:endParaRPr lang="zh-CN"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dirty="0"/>
            </a:fld>
            <a:endParaRPr lang="zh-CN" altLang="en-US" sz="1200" dirty="0"/>
          </a:p>
        </p:txBody>
      </p:sp>
      <p:sp>
        <p:nvSpPr>
          <p:cNvPr id="201730" name="幻灯片图像占位符 201729"/>
          <p:cNvSpPr>
            <a:spLocks noRot="1" noTextEdit="1"/>
          </p:cNvSpPr>
          <p:nvPr>
            <p:ph type="sldImg"/>
          </p:nvPr>
        </p:nvSpPr>
        <p:spPr>
          <a:ln/>
        </p:spPr>
      </p:sp>
      <p:sp>
        <p:nvSpPr>
          <p:cNvPr id="201731" name="文本占位符 201730"/>
          <p:cNvSpPr>
            <a:spLocks noGrp="1"/>
          </p:cNvSpPr>
          <p:nvPr>
            <p:ph type="body" idx="1"/>
          </p:nvPr>
        </p:nvSpPr>
        <p:spPr>
          <a:ln/>
        </p:spPr>
        <p:txBody>
          <a:bodyPr/>
          <a:p>
            <a:pPr lvl="0"/>
            <a:r>
              <a:rPr lang="zh-CN" altLang="en-US" dirty="0"/>
              <a:t>下面提出一种新的状态表示的方法：</a:t>
            </a:r>
            <a:endParaRPr lang="zh-CN" altLang="en-US" dirty="0"/>
          </a:p>
          <a:p>
            <a:pPr lvl="0"/>
            <a:endParaRPr lang="zh-CN" altLang="en-US" dirty="0"/>
          </a:p>
          <a:p>
            <a:pPr lvl="0"/>
            <a:r>
              <a:rPr lang="zh-CN" altLang="en-US" dirty="0"/>
              <a:t>两两匹配的插头，我们不妨将左边的插头标记为左括号，右边的插头标记为右括号．</a:t>
            </a:r>
            <a:endParaRPr lang="zh-CN" altLang="en-US" dirty="0"/>
          </a:p>
          <a:p>
            <a:pPr lvl="0"/>
            <a:endParaRPr lang="zh-CN" altLang="en-US" dirty="0"/>
          </a:p>
          <a:p>
            <a:pPr lvl="0"/>
            <a:r>
              <a:rPr lang="zh-CN" altLang="en-US" dirty="0"/>
              <a:t>那么我们就可以用</a:t>
            </a:r>
            <a:r>
              <a:rPr lang="en-US" altLang="zh-CN" dirty="0"/>
              <a:t>3</a:t>
            </a:r>
            <a:r>
              <a:rPr lang="zh-CN" altLang="en-US" dirty="0"/>
              <a:t>进制存储下轮廓线的插头的状态，即</a:t>
            </a:r>
            <a:r>
              <a:rPr lang="en-US" altLang="zh-CN" dirty="0"/>
              <a:t>0, 1, 2</a:t>
            </a:r>
            <a:r>
              <a:rPr lang="zh-CN" altLang="en-US" dirty="0"/>
              <a:t>分别表示无插头，左括号和右括号状态．</a:t>
            </a:r>
            <a:endParaRPr lang="zh-CN" altLang="en-US" dirty="0"/>
          </a:p>
          <a:p>
            <a:pPr lvl="0"/>
            <a:endParaRPr lang="zh-CN" altLang="en-US" dirty="0"/>
          </a:p>
          <a:p>
            <a:pPr lvl="0"/>
            <a:r>
              <a:rPr lang="zh-CN" altLang="en-US" dirty="0"/>
              <a:t>下面这个图中</a:t>
            </a:r>
            <a:r>
              <a:rPr lang="en-US" altLang="zh-CN" dirty="0"/>
              <a:t>7</a:t>
            </a:r>
            <a:r>
              <a:rPr lang="zh-CN" altLang="en-US" dirty="0"/>
              <a:t>个插头位置对应了三对括号和一个无插头状态．</a:t>
            </a:r>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dirty="0"/>
            </a:fld>
            <a:endParaRPr lang="zh-CN" altLang="en-US" sz="1200" dirty="0"/>
          </a:p>
        </p:txBody>
      </p:sp>
      <p:sp>
        <p:nvSpPr>
          <p:cNvPr id="223234" name="幻灯片图像占位符 223233"/>
          <p:cNvSpPr>
            <a:spLocks noRot="1" noTextEdit="1"/>
          </p:cNvSpPr>
          <p:nvPr>
            <p:ph type="sldImg"/>
          </p:nvPr>
        </p:nvSpPr>
        <p:spPr>
          <a:ln/>
        </p:spPr>
      </p:sp>
      <p:sp>
        <p:nvSpPr>
          <p:cNvPr id="223235" name="文本占位符 223234"/>
          <p:cNvSpPr>
            <a:spLocks noGrp="1"/>
          </p:cNvSpPr>
          <p:nvPr>
            <p:ph type="body" idx="1"/>
          </p:nvPr>
        </p:nvSpPr>
        <p:spPr>
          <a:ln/>
        </p:spPr>
        <p:txBody>
          <a:bodyPr/>
          <a:p>
            <a:pPr lvl="0"/>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dirty="0"/>
            </a:fld>
            <a:endParaRPr lang="zh-CN" altLang="en-US" sz="1200" dirty="0"/>
          </a:p>
        </p:txBody>
      </p:sp>
      <p:sp>
        <p:nvSpPr>
          <p:cNvPr id="186370" name="幻灯片图像占位符 186369"/>
          <p:cNvSpPr>
            <a:spLocks noRot="1" noTextEdit="1"/>
          </p:cNvSpPr>
          <p:nvPr>
            <p:ph type="sldImg"/>
          </p:nvPr>
        </p:nvSpPr>
        <p:spPr>
          <a:ln/>
        </p:spPr>
      </p:sp>
      <p:sp>
        <p:nvSpPr>
          <p:cNvPr id="186371" name="文本占位符 186370"/>
          <p:cNvSpPr>
            <a:spLocks noGrp="1"/>
          </p:cNvSpPr>
          <p:nvPr>
            <p:ph type="body" idx="1"/>
          </p:nvPr>
        </p:nvSpPr>
        <p:spPr>
          <a:ln/>
        </p:spPr>
        <p:txBody>
          <a:bodyPr/>
          <a:p>
            <a:pPr lvl="0"/>
            <a:r>
              <a:rPr lang="zh-CN" altLang="en-US" dirty="0"/>
              <a:t>基于状态压缩的动态规划问题是一类以集合信息为状态且状态总数为指数级的特殊的动态规划问题． 状态压缩在信息学竞赛中非常的普遍．</a:t>
            </a:r>
            <a:endParaRPr lang="zh-CN" altLang="en-US" dirty="0"/>
          </a:p>
          <a:p>
            <a:pPr lvl="0"/>
            <a:endParaRPr lang="zh-CN" altLang="en-US" dirty="0"/>
          </a:p>
          <a:p>
            <a:pPr lvl="0"/>
            <a:r>
              <a:rPr lang="zh-CN" altLang="en-US" dirty="0"/>
              <a:t>在状态压缩的基础上，有一类问题的状态中必须要记录若干个元素的连通情况，我们称这样的问题为</a:t>
            </a:r>
            <a:endParaRPr lang="zh-CN" altLang="en-US" dirty="0"/>
          </a:p>
          <a:p>
            <a:pPr lvl="0"/>
            <a:endParaRPr lang="zh-CN" altLang="en-US" dirty="0"/>
          </a:p>
          <a:p>
            <a:pPr lvl="0"/>
            <a:r>
              <a:rPr lang="zh-CN" altLang="en-US" dirty="0"/>
              <a:t>基于连通性状态压缩的动态规划问题，我的论文针对这类问题的解法及优化进行探讨和研究． </a:t>
            </a:r>
            <a:endParaRPr lang="zh-CN" altLang="en-US" dirty="0"/>
          </a:p>
          <a:p>
            <a:pPr lvl="0"/>
            <a:endParaRPr lang="zh-CN" altLang="en-US" dirty="0"/>
          </a:p>
          <a:p>
            <a:pPr lvl="0"/>
            <a:r>
              <a:rPr lang="zh-CN" altLang="en-US" dirty="0"/>
              <a:t>今天我将着重介绍我论文中的一个部分</a:t>
            </a:r>
            <a:r>
              <a:rPr lang="en-US" altLang="zh-CN" dirty="0"/>
              <a:t>~~~~</a:t>
            </a:r>
            <a:r>
              <a:rPr lang="zh-CN" altLang="en-US" dirty="0"/>
              <a:t>一类简单路径问题的解法及优化．</a:t>
            </a:r>
            <a:endParaRPr lang="zh-CN"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dirty="0"/>
            </a:fld>
            <a:endParaRPr lang="zh-CN" altLang="en-US" sz="1200" dirty="0"/>
          </a:p>
        </p:txBody>
      </p:sp>
      <p:sp>
        <p:nvSpPr>
          <p:cNvPr id="188418" name="幻灯片图像占位符 188417"/>
          <p:cNvSpPr>
            <a:spLocks noRot="1" noTextEdit="1"/>
          </p:cNvSpPr>
          <p:nvPr>
            <p:ph type="sldImg"/>
          </p:nvPr>
        </p:nvSpPr>
        <p:spPr>
          <a:ln/>
        </p:spPr>
      </p:sp>
      <p:sp>
        <p:nvSpPr>
          <p:cNvPr id="188419" name="文本占位符 188418"/>
          <p:cNvSpPr>
            <a:spLocks noGrp="1"/>
          </p:cNvSpPr>
          <p:nvPr>
            <p:ph type="body" idx="1"/>
          </p:nvPr>
        </p:nvSpPr>
        <p:spPr>
          <a:ln/>
        </p:spPr>
        <p:txBody>
          <a:bodyPr/>
          <a:p>
            <a:pPr lvl="0"/>
            <a:r>
              <a:rPr lang="zh-CN" altLang="en-US" dirty="0"/>
              <a:t>我们先来看一个例子：</a:t>
            </a:r>
            <a:endParaRPr lang="zh-CN" altLang="en-US" dirty="0"/>
          </a:p>
          <a:p>
            <a:pPr lvl="0"/>
            <a:endParaRPr lang="zh-CN" altLang="en-US" dirty="0"/>
          </a:p>
          <a:p>
            <a:pPr lvl="0"/>
            <a:r>
              <a:rPr lang="zh-CN" altLang="en-US" dirty="0"/>
              <a:t>一个</a:t>
            </a:r>
            <a:r>
              <a:rPr lang="en-US" altLang="zh-CN" dirty="0"/>
              <a:t>m * n</a:t>
            </a:r>
            <a:r>
              <a:rPr lang="zh-CN" altLang="en-US" dirty="0"/>
              <a:t>的棋盘</a:t>
            </a:r>
            <a:endParaRPr lang="zh-CN" altLang="en-US" dirty="0"/>
          </a:p>
          <a:p>
            <a:pPr lvl="0"/>
            <a:endParaRPr lang="zh-CN" altLang="en-US" dirty="0"/>
          </a:p>
          <a:p>
            <a:pPr lvl="0"/>
            <a:r>
              <a:rPr lang="zh-CN" altLang="en-US" dirty="0"/>
              <a:t>有的格子存在障碍</a:t>
            </a:r>
            <a:endParaRPr lang="zh-CN" altLang="en-US" dirty="0"/>
          </a:p>
          <a:p>
            <a:pPr lvl="0"/>
            <a:endParaRPr lang="zh-CN" altLang="en-US" dirty="0"/>
          </a:p>
          <a:p>
            <a:pPr lvl="0"/>
            <a:r>
              <a:rPr lang="zh-CN" altLang="en-US" dirty="0"/>
              <a:t>求经过所有非障碍格子的哈密顿回路个数．</a:t>
            </a:r>
            <a:endParaRPr lang="zh-CN" altLang="en-US" dirty="0"/>
          </a:p>
          <a:p>
            <a:pPr lvl="0"/>
            <a:endParaRPr lang="zh-CN" altLang="en-US" dirty="0"/>
          </a:p>
          <a:p>
            <a:pPr lvl="0"/>
            <a:r>
              <a:rPr lang="zh-CN" altLang="en-US" dirty="0"/>
              <a:t>数据范围为</a:t>
            </a:r>
            <a:r>
              <a:rPr lang="en-US" altLang="zh-CN" dirty="0"/>
              <a:t>m, n &lt;= 12</a:t>
            </a:r>
            <a:r>
              <a:rPr lang="zh-CN" altLang="en-US" dirty="0"/>
              <a:t>．</a:t>
            </a:r>
            <a:endParaRPr lang="zh-CN" altLang="en-US" dirty="0"/>
          </a:p>
          <a:p>
            <a:pPr lvl="0"/>
            <a:endParaRPr lang="zh-CN" altLang="en-US" dirty="0"/>
          </a:p>
          <a:p>
            <a:pPr lvl="0"/>
            <a:r>
              <a:rPr lang="zh-CN" altLang="en-US" dirty="0"/>
              <a:t>下面这个图共有</a:t>
            </a:r>
            <a:r>
              <a:rPr lang="en-US" altLang="zh-CN" dirty="0"/>
              <a:t>2</a:t>
            </a:r>
            <a:r>
              <a:rPr lang="zh-CN" altLang="en-US" dirty="0"/>
              <a:t>条不同的哈密顿回路．</a:t>
            </a:r>
            <a:endParaRPr lang="zh-CN"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dirty="0"/>
            </a:fld>
            <a:endParaRPr lang="zh-CN" altLang="en-US" sz="1200" dirty="0"/>
          </a:p>
        </p:txBody>
      </p:sp>
      <p:sp>
        <p:nvSpPr>
          <p:cNvPr id="192514" name="幻灯片图像占位符 192513"/>
          <p:cNvSpPr>
            <a:spLocks noRot="1" noTextEdit="1"/>
          </p:cNvSpPr>
          <p:nvPr>
            <p:ph type="sldImg"/>
          </p:nvPr>
        </p:nvSpPr>
        <p:spPr>
          <a:ln/>
        </p:spPr>
      </p:sp>
      <p:sp>
        <p:nvSpPr>
          <p:cNvPr id="192515" name="文本占位符 192514"/>
          <p:cNvSpPr>
            <a:spLocks noGrp="1"/>
          </p:cNvSpPr>
          <p:nvPr>
            <p:ph type="body" idx="1"/>
          </p:nvPr>
        </p:nvSpPr>
        <p:spPr>
          <a:ln/>
        </p:spPr>
        <p:txBody>
          <a:bodyPr/>
          <a:p>
            <a:pPr lvl="0"/>
            <a:r>
              <a:rPr lang="zh-CN" altLang="en-US" dirty="0"/>
              <a:t>首先我们来分析一下问题的特点：</a:t>
            </a:r>
            <a:endParaRPr lang="zh-CN" altLang="en-US" dirty="0"/>
          </a:p>
          <a:p>
            <a:pPr lvl="0"/>
            <a:endParaRPr lang="zh-CN" altLang="en-US" dirty="0"/>
          </a:p>
          <a:p>
            <a:pPr lvl="0"/>
            <a:r>
              <a:rPr lang="zh-CN" altLang="en-US" dirty="0"/>
              <a:t>它给我们的第一印象是数据规模很小，考虑使用搜索算法，时间复杂度为</a:t>
            </a:r>
            <a:r>
              <a:rPr lang="en-US" altLang="zh-CN" dirty="0" err="1"/>
              <a:t>O((mn</a:t>
            </a:r>
            <a:r>
              <a:rPr lang="en-US" altLang="zh-CN" dirty="0"/>
              <a:t>)!)</a:t>
            </a:r>
            <a:r>
              <a:rPr lang="zh-CN" altLang="en-US" dirty="0"/>
              <a:t>，实在太高了．</a:t>
            </a:r>
            <a:endParaRPr lang="zh-CN" altLang="en-US" dirty="0"/>
          </a:p>
          <a:p>
            <a:pPr lvl="0"/>
            <a:endParaRPr lang="zh-CN" altLang="en-US" dirty="0"/>
          </a:p>
          <a:p>
            <a:pPr lvl="0"/>
            <a:r>
              <a:rPr lang="zh-CN" altLang="en-US" dirty="0"/>
              <a:t>对于小规模数据的问题，我们不妨考虑基于状态压缩的动态规划来解决．</a:t>
            </a:r>
            <a:endParaRPr lang="zh-CN" altLang="en-US" dirty="0"/>
          </a:p>
          <a:p>
            <a:pPr lvl="0"/>
            <a:endParaRPr lang="zh-CN" altLang="en-US" dirty="0"/>
          </a:p>
          <a:p>
            <a:pPr lvl="0"/>
            <a:r>
              <a:rPr lang="zh-CN" altLang="en-US" dirty="0"/>
              <a:t>本题具有特殊的棋盘模型，很自然地我们可以考虑按从上到下，从左到右的顺序逐格来划分阶段．</a:t>
            </a:r>
            <a:endParaRPr lang="zh-CN" altLang="en-US" dirty="0"/>
          </a:p>
          <a:p>
            <a:pPr lvl="0"/>
            <a:endParaRPr lang="zh-CN" altLang="en-US" dirty="0"/>
          </a:p>
          <a:p>
            <a:pPr lvl="0"/>
            <a:r>
              <a:rPr lang="zh-CN" altLang="en-US" dirty="0"/>
              <a:t>我们先来明确两个很基本的概念：插头和轮廓线．</a:t>
            </a:r>
            <a:endParaRPr lang="zh-CN" altLang="en-US"/>
          </a:p>
          <a:p>
            <a:pPr lvl="0"/>
            <a:endParaRPr lang="zh-CN"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dirty="0"/>
            </a:fld>
            <a:endParaRPr lang="zh-CN" altLang="en-US" sz="1200" dirty="0"/>
          </a:p>
        </p:txBody>
      </p:sp>
      <p:sp>
        <p:nvSpPr>
          <p:cNvPr id="197634" name="幻灯片图像占位符 197633"/>
          <p:cNvSpPr>
            <a:spLocks noRot="1" noTextEdit="1"/>
          </p:cNvSpPr>
          <p:nvPr>
            <p:ph type="sldImg"/>
          </p:nvPr>
        </p:nvSpPr>
        <p:spPr>
          <a:ln/>
        </p:spPr>
      </p:sp>
      <p:sp>
        <p:nvSpPr>
          <p:cNvPr id="197635" name="文本占位符 197634"/>
          <p:cNvSpPr>
            <a:spLocks noGrp="1"/>
          </p:cNvSpPr>
          <p:nvPr>
            <p:ph type="body" idx="1"/>
          </p:nvPr>
        </p:nvSpPr>
        <p:spPr>
          <a:ln/>
        </p:spPr>
        <p:txBody>
          <a:bodyPr/>
          <a:p>
            <a:pPr lvl="0"/>
            <a:r>
              <a:rPr lang="zh-CN" altLang="en-US" dirty="0"/>
              <a:t>对于一个</a:t>
            </a:r>
            <a:r>
              <a:rPr lang="en-US" altLang="zh-CN" dirty="0"/>
              <a:t>4-</a:t>
            </a:r>
            <a:r>
              <a:rPr lang="zh-CN" altLang="en-US" dirty="0"/>
              <a:t>连通的棋盘模型的问题来说，一个格子最多有上下左右</a:t>
            </a:r>
            <a:r>
              <a:rPr lang="en-US" altLang="zh-CN" dirty="0"/>
              <a:t>4</a:t>
            </a:r>
            <a:r>
              <a:rPr lang="zh-CN" altLang="en-US" dirty="0"/>
              <a:t>个插头．</a:t>
            </a:r>
            <a:endParaRPr lang="zh-CN" altLang="en-US" dirty="0"/>
          </a:p>
          <a:p>
            <a:pPr lvl="0"/>
            <a:endParaRPr lang="zh-CN" altLang="en-US" dirty="0"/>
          </a:p>
          <a:p>
            <a:pPr lvl="0"/>
            <a:r>
              <a:rPr lang="zh-CN" altLang="en-US" dirty="0"/>
              <a:t>一个格子某个方向的插头存在表示这个格子在这个方向可以与外面相连．</a:t>
            </a:r>
            <a:endParaRPr lang="zh-CN" altLang="en-US" dirty="0"/>
          </a:p>
          <a:p>
            <a:pPr lvl="0"/>
            <a:endParaRPr lang="zh-CN" altLang="en-US" dirty="0"/>
          </a:p>
          <a:p>
            <a:pPr lvl="0"/>
            <a:r>
              <a:rPr lang="zh-CN" altLang="en-US" dirty="0"/>
              <a:t>轮廓线是已决策格子和未决策格子的分界线，它随着转移的过程不断变化．</a:t>
            </a:r>
            <a:endParaRPr lang="zh-CN" altLang="en-US" dirty="0"/>
          </a:p>
          <a:p>
            <a:pPr lvl="0"/>
            <a:endParaRPr lang="zh-CN" altLang="en-US" dirty="0"/>
          </a:p>
          <a:p>
            <a:pPr lvl="0"/>
            <a:r>
              <a:rPr lang="zh-CN" altLang="en-US" dirty="0"/>
              <a:t>轮廓线上方与其直接相连的有</a:t>
            </a:r>
            <a:r>
              <a:rPr lang="en-US" altLang="zh-CN" dirty="0"/>
              <a:t>n+1</a:t>
            </a:r>
            <a:r>
              <a:rPr lang="zh-CN" altLang="en-US" dirty="0"/>
              <a:t>个插头，包括轮廓线上方</a:t>
            </a:r>
            <a:r>
              <a:rPr lang="en-US" altLang="zh-CN" dirty="0"/>
              <a:t>n</a:t>
            </a:r>
            <a:r>
              <a:rPr lang="zh-CN" altLang="en-US" dirty="0"/>
              <a:t>个格子的下插头和最后一个决策格子的下插头．</a:t>
            </a:r>
            <a:endParaRPr lang="zh-CN" altLang="en-US" dirty="0"/>
          </a:p>
          <a:p>
            <a:pPr lvl="0"/>
            <a:endParaRPr lang="zh-CN" altLang="en-US" dirty="0"/>
          </a:p>
          <a:p>
            <a:pPr lvl="0"/>
            <a:r>
              <a:rPr lang="zh-CN" altLang="en-US" dirty="0"/>
              <a:t>只有这</a:t>
            </a:r>
            <a:r>
              <a:rPr lang="en-US" altLang="zh-CN" dirty="0"/>
              <a:t>n+1</a:t>
            </a:r>
            <a:r>
              <a:rPr lang="zh-CN" altLang="en-US" dirty="0"/>
              <a:t>个插头的状态对以后的决策产生直接的影响．</a:t>
            </a:r>
            <a:endParaRPr lang="zh-CN" altLang="en-US" dirty="0"/>
          </a:p>
          <a:p>
            <a:pPr lvl="0"/>
            <a:endParaRPr lang="zh-CN" altLang="en-US" dirty="0"/>
          </a:p>
          <a:p>
            <a:pPr lvl="0"/>
            <a:endParaRPr lang="zh-CN"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dirty="0"/>
            </a:fld>
            <a:endParaRPr lang="zh-CN" altLang="en-US" sz="1200" dirty="0"/>
          </a:p>
        </p:txBody>
      </p:sp>
      <p:sp>
        <p:nvSpPr>
          <p:cNvPr id="196610" name="幻灯片图像占位符 196609"/>
          <p:cNvSpPr>
            <a:spLocks noRot="1" noTextEdit="1"/>
          </p:cNvSpPr>
          <p:nvPr>
            <p:ph type="sldImg"/>
          </p:nvPr>
        </p:nvSpPr>
        <p:spPr>
          <a:ln/>
        </p:spPr>
      </p:sp>
      <p:sp>
        <p:nvSpPr>
          <p:cNvPr id="196611" name="文本占位符 196610"/>
          <p:cNvSpPr>
            <a:spLocks noGrp="1"/>
          </p:cNvSpPr>
          <p:nvPr>
            <p:ph type="body" idx="1"/>
          </p:nvPr>
        </p:nvSpPr>
        <p:spPr>
          <a:ln/>
        </p:spPr>
        <p:txBody>
          <a:bodyPr/>
          <a:p>
            <a:pPr lvl="0"/>
            <a:r>
              <a:rPr lang="zh-CN" altLang="en-US" dirty="0"/>
              <a:t>那么状态中需要记录这</a:t>
            </a:r>
            <a:r>
              <a:rPr lang="en-US" altLang="zh-CN" dirty="0"/>
              <a:t>n+1</a:t>
            </a:r>
            <a:r>
              <a:rPr lang="zh-CN" altLang="en-US" dirty="0"/>
              <a:t>个插头的哪些信息呢</a:t>
            </a:r>
            <a:r>
              <a:rPr lang="en-US" altLang="zh-CN"/>
              <a:t>?</a:t>
            </a:r>
            <a:endParaRPr lang="en-US" altLang="zh-CN"/>
          </a:p>
          <a:p>
            <a:pPr lvl="0"/>
            <a:endParaRPr lang="en-US" altLang="zh-CN"/>
          </a:p>
          <a:p>
            <a:pPr lvl="0"/>
            <a:r>
              <a:rPr lang="zh-CN" altLang="en-US" dirty="0"/>
              <a:t>很明显我们必须要记录</a:t>
            </a:r>
            <a:r>
              <a:rPr lang="en-US" altLang="zh-CN" dirty="0"/>
              <a:t>n+1</a:t>
            </a:r>
            <a:r>
              <a:rPr lang="zh-CN" altLang="en-US" dirty="0"/>
              <a:t>个插头是否存在，但是仅仅记录插头是否存在是不够的．</a:t>
            </a:r>
            <a:endParaRPr lang="zh-CN" altLang="en-US" dirty="0"/>
          </a:p>
          <a:p>
            <a:pPr lvl="0"/>
            <a:endParaRPr lang="zh-CN" altLang="en-US" dirty="0"/>
          </a:p>
          <a:p>
            <a:pPr lvl="0"/>
            <a:r>
              <a:rPr lang="zh-CN" altLang="en-US" dirty="0"/>
              <a:t>题目要求最后所有的非障碍格子连通，而如右图出现了</a:t>
            </a:r>
            <a:r>
              <a:rPr lang="en-US" altLang="zh-CN" dirty="0"/>
              <a:t>2</a:t>
            </a:r>
            <a:r>
              <a:rPr lang="zh-CN" altLang="en-US" dirty="0"/>
              <a:t>个回路</a:t>
            </a:r>
            <a:r>
              <a:rPr lang="en-US" altLang="zh-CN"/>
              <a:t>!</a:t>
            </a:r>
            <a:endParaRPr lang="en-US" altLang="zh-CN"/>
          </a:p>
          <a:p>
            <a:pPr lvl="0"/>
            <a:endParaRPr lang="en-US" altLang="zh-CN"/>
          </a:p>
          <a:p>
            <a:pPr lvl="0"/>
            <a:r>
              <a:rPr lang="zh-CN" altLang="en-US" dirty="0"/>
              <a:t>因此我们必须在状态中压缩</a:t>
            </a:r>
            <a:r>
              <a:rPr lang="en-US" altLang="zh-CN" dirty="0"/>
              <a:t>n+1</a:t>
            </a:r>
            <a:r>
              <a:rPr lang="zh-CN" altLang="en-US" dirty="0"/>
              <a:t>个插头之间的连通性</a:t>
            </a:r>
            <a:r>
              <a:rPr lang="en-US" altLang="zh-CN"/>
              <a:t>! </a:t>
            </a:r>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dirty="0"/>
            </a:fld>
            <a:endParaRPr lang="zh-CN" altLang="en-US" sz="1200" dirty="0"/>
          </a:p>
        </p:txBody>
      </p:sp>
      <p:sp>
        <p:nvSpPr>
          <p:cNvPr id="198658" name="幻灯片图像占位符 198657"/>
          <p:cNvSpPr>
            <a:spLocks noRot="1" noTextEdit="1"/>
          </p:cNvSpPr>
          <p:nvPr>
            <p:ph type="sldImg"/>
          </p:nvPr>
        </p:nvSpPr>
        <p:spPr>
          <a:ln/>
        </p:spPr>
      </p:sp>
      <p:sp>
        <p:nvSpPr>
          <p:cNvPr id="198659" name="文本占位符 198658"/>
          <p:cNvSpPr>
            <a:spLocks noGrp="1"/>
          </p:cNvSpPr>
          <p:nvPr>
            <p:ph type="body" idx="1"/>
          </p:nvPr>
        </p:nvSpPr>
        <p:spPr>
          <a:ln/>
        </p:spPr>
        <p:txBody>
          <a:bodyPr/>
          <a:p>
            <a:pPr lvl="0"/>
            <a:r>
              <a:rPr lang="zh-CN" altLang="en-US" dirty="0"/>
              <a:t>设</a:t>
            </a:r>
            <a:r>
              <a:rPr lang="en-US" altLang="zh-CN" dirty="0" err="1"/>
              <a:t>f[i][j][S</a:t>
            </a:r>
            <a:r>
              <a:rPr lang="en-US" altLang="zh-CN" dirty="0"/>
              <a:t>]</a:t>
            </a:r>
            <a:r>
              <a:rPr lang="zh-CN" altLang="en-US" dirty="0"/>
              <a:t>表示转移完</a:t>
            </a:r>
            <a:r>
              <a:rPr lang="en-US" altLang="zh-CN" dirty="0" err="1"/>
              <a:t>(i,j</a:t>
            </a:r>
            <a:r>
              <a:rPr lang="en-US" altLang="zh-CN" dirty="0"/>
              <a:t>)</a:t>
            </a:r>
            <a:r>
              <a:rPr lang="zh-CN" altLang="en-US" dirty="0"/>
              <a:t>后轮廓线上</a:t>
            </a:r>
            <a:r>
              <a:rPr lang="en-US" altLang="zh-CN" dirty="0"/>
              <a:t>n+1</a:t>
            </a:r>
            <a:r>
              <a:rPr lang="zh-CN" altLang="en-US" dirty="0"/>
              <a:t>个插头是否存在以及它们之间的连通性为</a:t>
            </a:r>
            <a:r>
              <a:rPr lang="en-US" altLang="zh-CN" dirty="0"/>
              <a:t>S</a:t>
            </a:r>
            <a:r>
              <a:rPr lang="zh-CN" altLang="en-US" dirty="0"/>
              <a:t>的方案总数．</a:t>
            </a:r>
            <a:endParaRPr lang="zh-CN" altLang="en-US" dirty="0"/>
          </a:p>
          <a:p>
            <a:pPr lvl="0"/>
            <a:endParaRPr lang="zh-CN" altLang="en-US" dirty="0"/>
          </a:p>
          <a:p>
            <a:pPr lvl="0"/>
            <a:r>
              <a:rPr lang="zh-CN" altLang="en-US" dirty="0"/>
              <a:t>那么我们该如何表示</a:t>
            </a:r>
            <a:r>
              <a:rPr lang="en-US" altLang="zh-CN" dirty="0"/>
              <a:t>S</a:t>
            </a:r>
            <a:r>
              <a:rPr lang="zh-CN" altLang="en-US" dirty="0"/>
              <a:t>呢</a:t>
            </a:r>
            <a:r>
              <a:rPr lang="en-US" altLang="zh-CN"/>
              <a:t>?</a:t>
            </a:r>
            <a:endParaRPr lang="en-US" altLang="zh-CN"/>
          </a:p>
          <a:p>
            <a:pPr lvl="0"/>
            <a:endParaRPr lang="en-US" altLang="zh-CN"/>
          </a:p>
          <a:p>
            <a:pPr lvl="0"/>
            <a:r>
              <a:rPr lang="zh-CN" altLang="en-US" dirty="0"/>
              <a:t>为了避免一个连通信息有多个状态表示，我们通常使用最小表示法．</a:t>
            </a:r>
            <a:endParaRPr lang="zh-CN" altLang="en-US" dirty="0"/>
          </a:p>
          <a:p>
            <a:pPr lvl="0"/>
            <a:endParaRPr lang="zh-CN" altLang="en-US" dirty="0"/>
          </a:p>
          <a:p>
            <a:pPr lvl="0"/>
            <a:r>
              <a:rPr lang="zh-CN" altLang="en-US" dirty="0"/>
              <a:t>最小表示法即从左到右依次给每个未标记的插头标记，连通的插头标记上相同的正数，不存在的插头标记为</a:t>
            </a:r>
            <a:r>
              <a:rPr lang="en-US" altLang="zh-CN" dirty="0"/>
              <a:t>0</a:t>
            </a:r>
            <a:r>
              <a:rPr lang="zh-CN" altLang="en-US" dirty="0"/>
              <a:t>．</a:t>
            </a:r>
            <a:endParaRPr lang="zh-CN" altLang="en-US" dirty="0"/>
          </a:p>
          <a:p>
            <a:pPr lvl="0"/>
            <a:endParaRPr lang="zh-CN" altLang="en-US" dirty="0"/>
          </a:p>
          <a:p>
            <a:pPr lvl="0"/>
            <a:endParaRPr lang="zh-CN"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dirty="0"/>
            </a:fld>
            <a:endParaRPr lang="zh-CN" altLang="en-US" sz="1200" dirty="0"/>
          </a:p>
        </p:txBody>
      </p:sp>
      <p:sp>
        <p:nvSpPr>
          <p:cNvPr id="199682" name="幻灯片图像占位符 199681"/>
          <p:cNvSpPr>
            <a:spLocks noRot="1" noTextEdit="1"/>
          </p:cNvSpPr>
          <p:nvPr>
            <p:ph type="sldImg"/>
          </p:nvPr>
        </p:nvSpPr>
        <p:spPr>
          <a:ln/>
        </p:spPr>
      </p:sp>
      <p:sp>
        <p:nvSpPr>
          <p:cNvPr id="199683" name="文本占位符 199682"/>
          <p:cNvSpPr>
            <a:spLocks noGrp="1"/>
          </p:cNvSpPr>
          <p:nvPr>
            <p:ph type="body" idx="1"/>
          </p:nvPr>
        </p:nvSpPr>
        <p:spPr>
          <a:ln/>
        </p:spPr>
        <p:txBody>
          <a:bodyPr/>
          <a:p>
            <a:pPr lvl="0"/>
            <a:r>
              <a:rPr lang="zh-CN" altLang="en-US" dirty="0"/>
              <a:t>状态转移的时候我们只需要考虑每个格子的状态，根据上一个状态与当前的决策计算出当前状态的最小表示．</a:t>
            </a:r>
            <a:endParaRPr lang="zh-CN" altLang="en-US" dirty="0"/>
          </a:p>
          <a:p>
            <a:pPr lvl="0"/>
            <a:endParaRPr lang="zh-CN" altLang="en-US" dirty="0"/>
          </a:p>
          <a:p>
            <a:pPr lvl="0"/>
            <a:r>
              <a:rPr lang="zh-CN" altLang="en-US" dirty="0"/>
              <a:t>对于</a:t>
            </a:r>
            <a:r>
              <a:rPr lang="en-US" altLang="zh-CN" dirty="0"/>
              <a:t>m = n = 12</a:t>
            </a:r>
            <a:r>
              <a:rPr lang="zh-CN" altLang="en-US" dirty="0"/>
              <a:t>的无障碍棋盘的极限数据，扩展的状态总数为</a:t>
            </a:r>
            <a:r>
              <a:rPr lang="en-US" altLang="zh-CN" dirty="0"/>
              <a:t>1333113</a:t>
            </a:r>
            <a:r>
              <a:rPr lang="zh-CN" altLang="en-US" dirty="0"/>
              <a:t>，问题已经基本解决了．</a:t>
            </a:r>
            <a:endParaRPr lang="zh-CN" altLang="en-US" dirty="0"/>
          </a:p>
          <a:p>
            <a:pPr lvl="0"/>
            <a:endParaRPr lang="zh-CN" altLang="en-US" dirty="0"/>
          </a:p>
          <a:p>
            <a:pPr lvl="0"/>
            <a:r>
              <a:rPr lang="zh-CN" altLang="en-US" dirty="0"/>
              <a:t>本题为一类简单回路问题，刚刚我们的提到这个解题思路具有一般性，</a:t>
            </a:r>
            <a:endParaRPr lang="zh-CN" altLang="en-US" dirty="0"/>
          </a:p>
          <a:p>
            <a:pPr lvl="0"/>
            <a:endParaRPr lang="zh-CN" altLang="en-US" dirty="0"/>
          </a:p>
          <a:p>
            <a:pPr lvl="0"/>
            <a:r>
              <a:rPr lang="zh-CN" altLang="en-US" dirty="0"/>
              <a:t>并没有充分利用简单回路问题的性质，那么针对问题的特殊性，是否可以提出更好的方法呢</a:t>
            </a:r>
            <a:r>
              <a:rPr lang="en-US" altLang="zh-CN"/>
              <a:t>?</a:t>
            </a:r>
            <a:endParaRPr lang="en-US" altLang="zh-CN"/>
          </a:p>
          <a:p>
            <a:pPr lvl="0"/>
            <a:endParaRPr lang="en-US" altLang="zh-CN"/>
          </a:p>
          <a:p>
            <a:pPr lvl="0"/>
            <a:endParaRPr lang="en-US" altLang="zh-CN"/>
          </a:p>
          <a:p>
            <a:pPr lvl="0"/>
            <a:endParaRPr lang="en-US" altLang="zh-CN"/>
          </a:p>
          <a:p>
            <a:pPr lvl="0"/>
            <a:endParaRPr lang="en-US" altLang="zh-CN"/>
          </a:p>
          <a:p>
            <a:pPr lvl="0"/>
            <a:endParaRPr lang="en-US" altLang="zh-CN"/>
          </a:p>
          <a:p>
            <a:pPr lvl="0"/>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dirty="0"/>
            </a:fld>
            <a:endParaRPr lang="zh-CN" altLang="en-US" sz="1200" dirty="0"/>
          </a:p>
        </p:txBody>
      </p:sp>
      <p:sp>
        <p:nvSpPr>
          <p:cNvPr id="200706" name="幻灯片图像占位符 200705"/>
          <p:cNvSpPr>
            <a:spLocks noRot="1" noTextEdit="1"/>
          </p:cNvSpPr>
          <p:nvPr>
            <p:ph type="sldImg"/>
          </p:nvPr>
        </p:nvSpPr>
        <p:spPr>
          <a:ln/>
        </p:spPr>
      </p:sp>
      <p:sp>
        <p:nvSpPr>
          <p:cNvPr id="200707" name="文本占位符 200706"/>
          <p:cNvSpPr>
            <a:spLocks noGrp="1"/>
          </p:cNvSpPr>
          <p:nvPr>
            <p:ph type="body" idx="1"/>
          </p:nvPr>
        </p:nvSpPr>
        <p:spPr>
          <a:ln/>
        </p:spPr>
        <p:txBody>
          <a:bodyPr/>
          <a:p>
            <a:pPr lvl="0"/>
            <a:r>
              <a:rPr lang="zh-CN" altLang="en-US" dirty="0"/>
              <a:t>下面我们来进一步分析简单回路问题的特殊性．</a:t>
            </a:r>
            <a:endParaRPr lang="zh-CN" altLang="en-US" dirty="0"/>
          </a:p>
          <a:p>
            <a:pPr lvl="0"/>
            <a:endParaRPr lang="zh-CN" altLang="en-US" dirty="0"/>
          </a:p>
          <a:p>
            <a:pPr lvl="0"/>
            <a:r>
              <a:rPr lang="zh-CN" altLang="en-US" dirty="0"/>
              <a:t>观察这个图，可以发现每个非障碍格子恰好有</a:t>
            </a:r>
            <a:r>
              <a:rPr lang="en-US" altLang="zh-CN" dirty="0"/>
              <a:t>2</a:t>
            </a:r>
            <a:r>
              <a:rPr lang="zh-CN" altLang="en-US" dirty="0"/>
              <a:t>个插头，而轮廓线以上是由若干条不相交的路径构成．</a:t>
            </a:r>
            <a:endParaRPr lang="zh-CN" altLang="en-US" dirty="0"/>
          </a:p>
          <a:p>
            <a:pPr lvl="0"/>
            <a:endParaRPr lang="zh-CN" altLang="en-US" dirty="0"/>
          </a:p>
          <a:p>
            <a:pPr lvl="0"/>
            <a:r>
              <a:rPr lang="zh-CN" altLang="en-US" dirty="0"/>
              <a:t>图中共有三条不同的路径．每条路径为一个连通块，它的两端恰好对应两个插头．</a:t>
            </a:r>
            <a:endParaRPr lang="zh-CN" altLang="en-US" dirty="0"/>
          </a:p>
          <a:p>
            <a:pPr lvl="0"/>
            <a:endParaRPr lang="zh-CN" altLang="en-US" dirty="0"/>
          </a:p>
          <a:p>
            <a:pPr lvl="0"/>
            <a:r>
              <a:rPr lang="zh-CN" altLang="en-US" dirty="0"/>
              <a:t>可以看出，插头是两两匹配的．</a:t>
            </a:r>
            <a:endParaRPr lang="zh-CN" altLang="en-US" dirty="0"/>
          </a:p>
          <a:p>
            <a:pPr lvl="0"/>
            <a:endParaRPr lang="zh-CN" altLang="en-US" dirty="0"/>
          </a:p>
          <a:p>
            <a:pPr lvl="0"/>
            <a:r>
              <a:rPr lang="zh-CN" altLang="en-US" dirty="0"/>
              <a:t>此外，不难发现一个性质：轮廓线上从左到右</a:t>
            </a:r>
            <a:r>
              <a:rPr lang="en-US" altLang="zh-CN" dirty="0"/>
              <a:t>4</a:t>
            </a:r>
            <a:r>
              <a:rPr lang="zh-CN" altLang="en-US" dirty="0"/>
              <a:t>个插头</a:t>
            </a:r>
            <a:r>
              <a:rPr lang="en-US" altLang="zh-CN" dirty="0"/>
              <a:t>a, b, c, d</a:t>
            </a:r>
            <a:r>
              <a:rPr lang="zh-CN" altLang="en-US" dirty="0"/>
              <a:t>，一定不可能</a:t>
            </a:r>
            <a:r>
              <a:rPr lang="en-US" altLang="zh-CN" dirty="0"/>
              <a:t>a, c</a:t>
            </a:r>
            <a:r>
              <a:rPr lang="zh-CN" altLang="en-US" dirty="0"/>
              <a:t>匹配</a:t>
            </a:r>
            <a:r>
              <a:rPr lang="en-US" altLang="zh-CN" dirty="0"/>
              <a:t>, b, d</a:t>
            </a:r>
            <a:r>
              <a:rPr lang="zh-CN" altLang="en-US" dirty="0"/>
              <a:t>匹配．</a:t>
            </a:r>
            <a:endParaRPr lang="zh-CN" altLang="en-US" dirty="0"/>
          </a:p>
          <a:p>
            <a:pPr lvl="0"/>
            <a:endParaRPr lang="zh-CN" altLang="en-US" dirty="0"/>
          </a:p>
          <a:p>
            <a:pPr lvl="0"/>
            <a:r>
              <a:rPr lang="zh-CN" altLang="en-US" dirty="0"/>
              <a:t>也就是说连通分量之间的插头是不会交叉的的．</a:t>
            </a:r>
            <a:endParaRPr lang="zh-CN" altLang="en-US" dirty="0"/>
          </a:p>
          <a:p>
            <a:pPr lvl="0"/>
            <a:endParaRPr lang="zh-CN" altLang="en-US" dirty="0"/>
          </a:p>
          <a:p>
            <a:pPr lvl="0"/>
            <a:r>
              <a:rPr lang="zh-CN" altLang="en-US" dirty="0"/>
              <a:t>两两匹配，不会交叉的性质，我们惊奇地发现它与括号序列具有类似的性质</a:t>
            </a:r>
            <a:r>
              <a:rPr lang="en-US" altLang="zh-CN"/>
              <a:t>!</a:t>
            </a:r>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solidFill>
        <a:effectLst>
          <a:outerShdw dist="107763" dir="2699999" algn="ctr" rotWithShape="0">
            <a:srgbClr val="020000"/>
          </a:outerShdw>
        </a:effectLst>
      </p:bgPr>
    </p:bg>
    <p:spTree>
      <p:nvGrpSpPr>
        <p:cNvPr id="1" name=""/>
        <p:cNvGrpSpPr/>
        <p:nvPr/>
      </p:nvGrpSpPr>
      <p:grpSpPr/>
      <p:grpSp>
        <p:nvGrpSpPr>
          <p:cNvPr id="8194" name="组合 8193"/>
          <p:cNvGrpSpPr/>
          <p:nvPr/>
        </p:nvGrpSpPr>
        <p:grpSpPr>
          <a:xfrm>
            <a:off x="-3175" y="2438400"/>
            <a:ext cx="9147175" cy="1063625"/>
            <a:chOff x="-2" y="1536"/>
            <a:chExt cx="5762" cy="670"/>
          </a:xfrm>
        </p:grpSpPr>
        <p:grpSp>
          <p:nvGrpSpPr>
            <p:cNvPr id="8195" name="组合 8194"/>
            <p:cNvGrpSpPr/>
            <p:nvPr/>
          </p:nvGrpSpPr>
          <p:grpSpPr>
            <a:xfrm flipH="1">
              <a:off x="-2" y="1562"/>
              <a:ext cx="5762" cy="638"/>
              <a:chOff x="-2" y="1562"/>
              <a:chExt cx="5762" cy="638"/>
            </a:xfrm>
          </p:grpSpPr>
          <p:sp>
            <p:nvSpPr>
              <p:cNvPr id="8196" name="任意多边形 8195"/>
              <p:cNvSpPr/>
              <p:nvPr/>
            </p:nvSpPr>
            <p:spPr>
              <a:xfrm rot="-5400000">
                <a:off x="2558" y="-992"/>
                <a:ext cx="624" cy="5745"/>
              </a:xfrm>
              <a:custGeom>
                <a:avLst/>
                <a:gdLst/>
                <a:ahLst/>
                <a:cxnLst/>
                <a:pathLst>
                  <a:path w="1000" h="720">
                    <a:moveTo>
                      <a:pt x="0" y="0"/>
                    </a:moveTo>
                    <a:lnTo>
                      <a:pt x="0" y="720"/>
                    </a:lnTo>
                    <a:lnTo>
                      <a:pt x="1000" y="720"/>
                    </a:lnTo>
                    <a:lnTo>
                      <a:pt x="1000" y="0"/>
                    </a:lnTo>
                    <a:lnTo>
                      <a:pt x="0" y="0"/>
                    </a:lnTo>
                    <a:close/>
                  </a:path>
                </a:pathLst>
              </a:custGeom>
              <a:solidFill>
                <a:schemeClr val="accent1"/>
              </a:solidFill>
              <a:ln w="9525">
                <a:noFill/>
              </a:ln>
            </p:spPr>
            <p:txBody>
              <a:bodyPr/>
              <a:p>
                <a:endParaRPr lang="zh-CN" altLang="en-US"/>
              </a:p>
            </p:txBody>
          </p:sp>
          <p:sp>
            <p:nvSpPr>
              <p:cNvPr id="8197" name="任意多边形 8196"/>
              <p:cNvSpPr/>
              <p:nvPr/>
            </p:nvSpPr>
            <p:spPr>
              <a:xfrm rot="-5400000">
                <a:off x="1322" y="1669"/>
                <a:ext cx="624" cy="421"/>
              </a:xfrm>
              <a:custGeom>
                <a:avLst/>
                <a:gdLst/>
                <a:ahLst/>
                <a:cxnLst/>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ln>
            </p:spPr>
            <p:txBody>
              <a:bodyPr/>
              <a:p>
                <a:endParaRPr lang="zh-CN" altLang="en-US"/>
              </a:p>
            </p:txBody>
          </p:sp>
          <p:sp>
            <p:nvSpPr>
              <p:cNvPr id="8198" name="任意多边形 8197"/>
              <p:cNvSpPr/>
              <p:nvPr/>
            </p:nvSpPr>
            <p:spPr>
              <a:xfrm rot="-5400000">
                <a:off x="982" y="1669"/>
                <a:ext cx="624" cy="422"/>
              </a:xfrm>
              <a:custGeom>
                <a:avLst/>
                <a:gdLst/>
                <a:ahLst/>
                <a:cxnLst/>
                <a:pathLst>
                  <a:path w="624" h="317">
                    <a:moveTo>
                      <a:pt x="0" y="0"/>
                    </a:moveTo>
                    <a:lnTo>
                      <a:pt x="0" y="272"/>
                    </a:lnTo>
                    <a:cubicBezTo>
                      <a:pt x="104" y="317"/>
                      <a:pt x="432" y="240"/>
                      <a:pt x="624" y="272"/>
                    </a:cubicBezTo>
                    <a:lnTo>
                      <a:pt x="624" y="0"/>
                    </a:lnTo>
                    <a:lnTo>
                      <a:pt x="0" y="0"/>
                    </a:lnTo>
                    <a:close/>
                  </a:path>
                </a:pathLst>
              </a:custGeom>
              <a:solidFill>
                <a:schemeClr val="folHlink"/>
              </a:solidFill>
              <a:ln w="9525">
                <a:noFill/>
              </a:ln>
            </p:spPr>
            <p:txBody>
              <a:bodyPr/>
              <a:p>
                <a:endParaRPr lang="zh-CN" altLang="en-US"/>
              </a:p>
            </p:txBody>
          </p:sp>
          <p:sp>
            <p:nvSpPr>
              <p:cNvPr id="8199" name="任意多边形 8198"/>
              <p:cNvSpPr/>
              <p:nvPr/>
            </p:nvSpPr>
            <p:spPr>
              <a:xfrm rot="-5400000">
                <a:off x="-57" y="1752"/>
                <a:ext cx="624" cy="255"/>
              </a:xfrm>
              <a:custGeom>
                <a:avLst/>
                <a:gdLst/>
                <a:ahLst/>
                <a:cxnLst/>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w="9525">
                <a:noFill/>
              </a:ln>
            </p:spPr>
            <p:txBody>
              <a:bodyPr/>
              <a:p>
                <a:endParaRPr lang="zh-CN" altLang="en-US"/>
              </a:p>
            </p:txBody>
          </p:sp>
          <p:sp>
            <p:nvSpPr>
              <p:cNvPr id="8200" name="任意多边形 8199"/>
              <p:cNvSpPr/>
              <p:nvPr/>
            </p:nvSpPr>
            <p:spPr>
              <a:xfrm rot="-5400000">
                <a:off x="664" y="1733"/>
                <a:ext cx="624" cy="294"/>
              </a:xfrm>
              <a:custGeom>
                <a:avLst/>
                <a:gdLst/>
                <a:ahLst/>
                <a:cxnLst/>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w="9525">
                <a:noFill/>
              </a:ln>
            </p:spPr>
            <p:txBody>
              <a:bodyPr/>
              <a:p>
                <a:endParaRPr lang="zh-CN" altLang="en-US"/>
              </a:p>
            </p:txBody>
          </p:sp>
          <p:sp>
            <p:nvSpPr>
              <p:cNvPr id="8201" name="任意多边形 8200"/>
              <p:cNvSpPr/>
              <p:nvPr/>
            </p:nvSpPr>
            <p:spPr>
              <a:xfrm rot="-5400000">
                <a:off x="442" y="1699"/>
                <a:ext cx="624" cy="362"/>
              </a:xfrm>
              <a:custGeom>
                <a:avLst/>
                <a:gdLst/>
                <a:ahLst/>
                <a:cxnLst/>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ln>
            </p:spPr>
            <p:txBody>
              <a:bodyPr/>
              <a:p>
                <a:endParaRPr lang="zh-CN" altLang="en-US"/>
              </a:p>
            </p:txBody>
          </p:sp>
          <p:sp>
            <p:nvSpPr>
              <p:cNvPr id="8202" name="任意多边形 8201"/>
              <p:cNvSpPr/>
              <p:nvPr/>
            </p:nvSpPr>
            <p:spPr>
              <a:xfrm rot="-5400000">
                <a:off x="155" y="1726"/>
                <a:ext cx="632" cy="315"/>
              </a:xfrm>
              <a:custGeom>
                <a:avLst/>
                <a:gdLst/>
                <a:ahLst/>
                <a:cxnLst/>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ln>
            </p:spPr>
            <p:txBody>
              <a:bodyPr/>
              <a:p>
                <a:endParaRPr lang="zh-CN" altLang="en-US"/>
              </a:p>
            </p:txBody>
          </p:sp>
          <p:sp>
            <p:nvSpPr>
              <p:cNvPr id="8203" name="任意多边形 8202"/>
              <p:cNvSpPr/>
              <p:nvPr/>
            </p:nvSpPr>
            <p:spPr>
              <a:xfrm rot="-5400000">
                <a:off x="3210" y="1664"/>
                <a:ext cx="624" cy="421"/>
              </a:xfrm>
              <a:custGeom>
                <a:avLst/>
                <a:gdLst/>
                <a:ahLst/>
                <a:cxnLst/>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ln>
            </p:spPr>
            <p:txBody>
              <a:bodyPr/>
              <a:p>
                <a:endParaRPr lang="zh-CN" altLang="en-US"/>
              </a:p>
            </p:txBody>
          </p:sp>
          <p:sp>
            <p:nvSpPr>
              <p:cNvPr id="8204" name="任意多边形 8203"/>
              <p:cNvSpPr/>
              <p:nvPr/>
            </p:nvSpPr>
            <p:spPr>
              <a:xfrm rot="-5400000">
                <a:off x="2870" y="1664"/>
                <a:ext cx="624" cy="422"/>
              </a:xfrm>
              <a:custGeom>
                <a:avLst/>
                <a:gdLst/>
                <a:ahLst/>
                <a:cxnLst/>
                <a:pathLst>
                  <a:path w="624" h="317">
                    <a:moveTo>
                      <a:pt x="0" y="0"/>
                    </a:moveTo>
                    <a:lnTo>
                      <a:pt x="0" y="272"/>
                    </a:lnTo>
                    <a:cubicBezTo>
                      <a:pt x="104" y="317"/>
                      <a:pt x="432" y="240"/>
                      <a:pt x="624" y="272"/>
                    </a:cubicBezTo>
                    <a:lnTo>
                      <a:pt x="624" y="0"/>
                    </a:lnTo>
                    <a:lnTo>
                      <a:pt x="0" y="0"/>
                    </a:lnTo>
                    <a:close/>
                  </a:path>
                </a:pathLst>
              </a:custGeom>
              <a:solidFill>
                <a:schemeClr val="tx1"/>
              </a:solidFill>
              <a:ln w="9525">
                <a:noFill/>
              </a:ln>
            </p:spPr>
            <p:txBody>
              <a:bodyPr/>
              <a:p>
                <a:endParaRPr lang="zh-CN" altLang="en-US"/>
              </a:p>
            </p:txBody>
          </p:sp>
          <p:sp>
            <p:nvSpPr>
              <p:cNvPr id="8205" name="任意多边形 8204"/>
              <p:cNvSpPr/>
              <p:nvPr/>
            </p:nvSpPr>
            <p:spPr>
              <a:xfrm rot="-5400000">
                <a:off x="1829" y="1747"/>
                <a:ext cx="624" cy="255"/>
              </a:xfrm>
              <a:custGeom>
                <a:avLst/>
                <a:gdLst/>
                <a:ahLst/>
                <a:cxnLst/>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w="9525">
                <a:noFill/>
              </a:ln>
            </p:spPr>
            <p:txBody>
              <a:bodyPr/>
              <a:p>
                <a:endParaRPr lang="zh-CN" altLang="en-US"/>
              </a:p>
            </p:txBody>
          </p:sp>
          <p:sp>
            <p:nvSpPr>
              <p:cNvPr id="8206" name="任意多边形 8205"/>
              <p:cNvSpPr/>
              <p:nvPr/>
            </p:nvSpPr>
            <p:spPr>
              <a:xfrm rot="-5400000">
                <a:off x="2551" y="1728"/>
                <a:ext cx="624" cy="294"/>
              </a:xfrm>
              <a:custGeom>
                <a:avLst/>
                <a:gdLst/>
                <a:ahLst/>
                <a:cxnLst/>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w="9525">
                <a:noFill/>
              </a:ln>
            </p:spPr>
            <p:txBody>
              <a:bodyPr/>
              <a:p>
                <a:endParaRPr lang="zh-CN" altLang="en-US"/>
              </a:p>
            </p:txBody>
          </p:sp>
          <p:sp>
            <p:nvSpPr>
              <p:cNvPr id="8207" name="任意多边形 8206"/>
              <p:cNvSpPr/>
              <p:nvPr/>
            </p:nvSpPr>
            <p:spPr>
              <a:xfrm rot="-5400000">
                <a:off x="2329" y="1694"/>
                <a:ext cx="624" cy="361"/>
              </a:xfrm>
              <a:custGeom>
                <a:avLst/>
                <a:gdLst/>
                <a:ahLst/>
                <a:cxnLst/>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ln>
            </p:spPr>
            <p:txBody>
              <a:bodyPr/>
              <a:p>
                <a:endParaRPr lang="zh-CN" altLang="en-US"/>
              </a:p>
            </p:txBody>
          </p:sp>
          <p:sp>
            <p:nvSpPr>
              <p:cNvPr id="8208" name="任意多边形 8207"/>
              <p:cNvSpPr/>
              <p:nvPr/>
            </p:nvSpPr>
            <p:spPr>
              <a:xfrm rot="-5400000">
                <a:off x="2043" y="1721"/>
                <a:ext cx="632" cy="316"/>
              </a:xfrm>
              <a:custGeom>
                <a:avLst/>
                <a:gdLst/>
                <a:ahLst/>
                <a:cxnLst/>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w="9525">
                <a:noFill/>
              </a:ln>
            </p:spPr>
            <p:txBody>
              <a:bodyPr/>
              <a:p>
                <a:endParaRPr lang="zh-CN" altLang="en-US"/>
              </a:p>
            </p:txBody>
          </p:sp>
          <p:sp>
            <p:nvSpPr>
              <p:cNvPr id="8209" name="任意多边形 8208"/>
              <p:cNvSpPr/>
              <p:nvPr/>
            </p:nvSpPr>
            <p:spPr>
              <a:xfrm rot="-5400000">
                <a:off x="4076" y="1669"/>
                <a:ext cx="624" cy="421"/>
              </a:xfrm>
              <a:custGeom>
                <a:avLst/>
                <a:gdLst/>
                <a:ahLst/>
                <a:cxnLst/>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w="9525">
                <a:noFill/>
              </a:ln>
            </p:spPr>
            <p:txBody>
              <a:bodyPr/>
              <a:p>
                <a:endParaRPr lang="zh-CN" altLang="en-US"/>
              </a:p>
            </p:txBody>
          </p:sp>
          <p:sp>
            <p:nvSpPr>
              <p:cNvPr id="8210" name="任意多边形 8209"/>
              <p:cNvSpPr/>
              <p:nvPr/>
            </p:nvSpPr>
            <p:spPr>
              <a:xfrm rot="-5400000">
                <a:off x="3736" y="1669"/>
                <a:ext cx="624" cy="422"/>
              </a:xfrm>
              <a:custGeom>
                <a:avLst/>
                <a:gdLst/>
                <a:ahLst/>
                <a:cxnLst/>
                <a:pathLst>
                  <a:path w="624" h="317">
                    <a:moveTo>
                      <a:pt x="0" y="0"/>
                    </a:moveTo>
                    <a:lnTo>
                      <a:pt x="0" y="272"/>
                    </a:lnTo>
                    <a:cubicBezTo>
                      <a:pt x="104" y="317"/>
                      <a:pt x="432" y="240"/>
                      <a:pt x="624" y="272"/>
                    </a:cubicBezTo>
                    <a:lnTo>
                      <a:pt x="624" y="0"/>
                    </a:lnTo>
                    <a:lnTo>
                      <a:pt x="0" y="0"/>
                    </a:lnTo>
                    <a:close/>
                  </a:path>
                </a:pathLst>
              </a:custGeom>
              <a:solidFill>
                <a:schemeClr val="tx2"/>
              </a:solidFill>
              <a:ln w="9525">
                <a:noFill/>
              </a:ln>
            </p:spPr>
            <p:txBody>
              <a:bodyPr/>
              <a:p>
                <a:endParaRPr lang="zh-CN" altLang="en-US"/>
              </a:p>
            </p:txBody>
          </p:sp>
          <p:sp>
            <p:nvSpPr>
              <p:cNvPr id="8211" name="任意多边形 8210"/>
              <p:cNvSpPr/>
              <p:nvPr/>
            </p:nvSpPr>
            <p:spPr>
              <a:xfrm rot="-5400000">
                <a:off x="4583" y="1747"/>
                <a:ext cx="624" cy="255"/>
              </a:xfrm>
              <a:custGeom>
                <a:avLst/>
                <a:gdLst/>
                <a:ahLst/>
                <a:cxnLst/>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w="9525">
                <a:noFill/>
              </a:ln>
            </p:spPr>
            <p:txBody>
              <a:bodyPr/>
              <a:p>
                <a:endParaRPr lang="zh-CN" altLang="en-US"/>
              </a:p>
            </p:txBody>
          </p:sp>
          <p:sp>
            <p:nvSpPr>
              <p:cNvPr id="8212" name="任意多边形 8211"/>
              <p:cNvSpPr/>
              <p:nvPr/>
            </p:nvSpPr>
            <p:spPr>
              <a:xfrm>
                <a:off x="5469" y="1562"/>
                <a:ext cx="291" cy="625"/>
              </a:xfrm>
              <a:custGeom>
                <a:avLst/>
                <a:gdLst/>
                <a:ahLst/>
                <a:cxnLst/>
                <a:pathLst>
                  <a:path w="291" h="625">
                    <a:moveTo>
                      <a:pt x="0" y="624"/>
                    </a:moveTo>
                    <a:lnTo>
                      <a:pt x="291" y="625"/>
                    </a:lnTo>
                    <a:lnTo>
                      <a:pt x="291" y="6"/>
                    </a:lnTo>
                    <a:lnTo>
                      <a:pt x="0" y="0"/>
                    </a:lnTo>
                    <a:cubicBezTo>
                      <a:pt x="39" y="384"/>
                      <a:pt x="0" y="494"/>
                      <a:pt x="0" y="624"/>
                    </a:cubicBezTo>
                    <a:close/>
                  </a:path>
                </a:pathLst>
              </a:custGeom>
              <a:solidFill>
                <a:schemeClr val="tx1"/>
              </a:solidFill>
              <a:ln w="9525">
                <a:noFill/>
              </a:ln>
            </p:spPr>
            <p:txBody>
              <a:bodyPr/>
              <a:p>
                <a:endParaRPr lang="zh-CN" altLang="en-US"/>
              </a:p>
            </p:txBody>
          </p:sp>
          <p:sp>
            <p:nvSpPr>
              <p:cNvPr id="8213" name="任意多边形 8212"/>
              <p:cNvSpPr/>
              <p:nvPr/>
            </p:nvSpPr>
            <p:spPr>
              <a:xfrm rot="-5400000">
                <a:off x="5083" y="1694"/>
                <a:ext cx="624" cy="361"/>
              </a:xfrm>
              <a:custGeom>
                <a:avLst/>
                <a:gdLst/>
                <a:ahLst/>
                <a:cxnLst/>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ln>
            </p:spPr>
            <p:txBody>
              <a:bodyPr/>
              <a:p>
                <a:endParaRPr lang="zh-CN" altLang="en-US"/>
              </a:p>
            </p:txBody>
          </p:sp>
          <p:sp>
            <p:nvSpPr>
              <p:cNvPr id="8214" name="任意多边形 8213"/>
              <p:cNvSpPr/>
              <p:nvPr/>
            </p:nvSpPr>
            <p:spPr>
              <a:xfrm rot="-5400000">
                <a:off x="4797" y="1721"/>
                <a:ext cx="632" cy="316"/>
              </a:xfrm>
              <a:custGeom>
                <a:avLst/>
                <a:gdLst/>
                <a:ahLst/>
                <a:cxnLst/>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ln>
            </p:spPr>
            <p:txBody>
              <a:bodyPr/>
              <a:p>
                <a:endParaRPr lang="zh-CN" altLang="en-US"/>
              </a:p>
            </p:txBody>
          </p:sp>
        </p:grpSp>
        <p:sp>
          <p:nvSpPr>
            <p:cNvPr id="8215" name="任意多边形 8214"/>
            <p:cNvSpPr/>
            <p:nvPr/>
          </p:nvSpPr>
          <p:spPr>
            <a:xfrm flipH="1">
              <a:off x="-2" y="1536"/>
              <a:ext cx="5762" cy="412"/>
            </a:xfrm>
            <a:custGeom>
              <a:avLst/>
              <a:gdLst/>
              <a:ahLst/>
              <a:cxnLst/>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alpha val="100000"/>
                  </a:srgbClr>
                </a:gs>
              </a:gsLst>
              <a:lin ang="5400000" scaled="1"/>
              <a:tileRect/>
            </a:gradFill>
            <a:ln w="9525">
              <a:noFill/>
            </a:ln>
          </p:spPr>
          <p:txBody>
            <a:bodyPr/>
            <a:p>
              <a:endParaRPr lang="zh-CN" altLang="en-US"/>
            </a:p>
          </p:txBody>
        </p:sp>
        <p:sp>
          <p:nvSpPr>
            <p:cNvPr id="8216" name="任意多边形 8215"/>
            <p:cNvSpPr/>
            <p:nvPr/>
          </p:nvSpPr>
          <p:spPr>
            <a:xfrm flipH="1">
              <a:off x="-2" y="2017"/>
              <a:ext cx="5761" cy="189"/>
            </a:xfrm>
            <a:custGeom>
              <a:avLst/>
              <a:gdLst/>
              <a:ahLst/>
              <a:cxnLst/>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alpha val="100000"/>
                  </a:srgbClr>
                </a:gs>
                <a:gs pos="100000">
                  <a:schemeClr val="bg1"/>
                </a:gs>
              </a:gsLst>
              <a:lin ang="5400000" scaled="1"/>
              <a:tileRect/>
            </a:gradFill>
            <a:ln w="9525">
              <a:noFill/>
            </a:ln>
          </p:spPr>
          <p:txBody>
            <a:bodyPr/>
            <a:p>
              <a:endParaRPr lang="zh-CN" altLang="en-US"/>
            </a:p>
          </p:txBody>
        </p:sp>
      </p:grpSp>
      <p:sp>
        <p:nvSpPr>
          <p:cNvPr id="8217" name="标题 8216"/>
          <p:cNvSpPr>
            <a:spLocks noGrp="1"/>
          </p:cNvSpPr>
          <p:nvPr>
            <p:ph type="ctrTitle"/>
          </p:nvPr>
        </p:nvSpPr>
        <p:spPr>
          <a:xfrm>
            <a:off x="1173163" y="1341438"/>
            <a:ext cx="7772400" cy="1143000"/>
          </a:xfrm>
          <a:prstGeom prst="rect">
            <a:avLst/>
          </a:prstGeom>
          <a:noFill/>
          <a:ln w="9525">
            <a:noFill/>
          </a:ln>
        </p:spPr>
        <p:txBody>
          <a:bodyPr anchor="ctr"/>
          <a:lstStyle>
            <a:lvl1pPr lvl="0">
              <a:buClrTx/>
              <a:buSzTx/>
              <a:buFontTx/>
              <a:defRPr/>
            </a:lvl1pPr>
          </a:lstStyle>
          <a:p>
            <a:pPr lvl="0"/>
            <a:r>
              <a:rPr lang="zh-CN" altLang="en-US" dirty="0"/>
              <a:t>单击此处编辑母版标题样式</a:t>
            </a:r>
            <a:endParaRPr lang="zh-CN" altLang="en-US" dirty="0"/>
          </a:p>
        </p:txBody>
      </p:sp>
      <p:sp>
        <p:nvSpPr>
          <p:cNvPr id="8218" name="副标题 8217"/>
          <p:cNvSpPr>
            <a:spLocks noGrp="1"/>
          </p:cNvSpPr>
          <p:nvPr>
            <p:ph type="subTitle" idx="1"/>
          </p:nvPr>
        </p:nvSpPr>
        <p:spPr>
          <a:xfrm>
            <a:off x="1166813" y="3886200"/>
            <a:ext cx="6400800" cy="1752600"/>
          </a:xfrm>
          <a:prstGeom prst="rect">
            <a:avLst/>
          </a:prstGeom>
          <a:noFill/>
          <a:ln w="9525">
            <a:noFill/>
          </a:ln>
        </p:spPr>
        <p:txBody>
          <a:bodyPr anchor="t"/>
          <a:lstStyle>
            <a:lvl1pPr marL="0" lvl="0" indent="0">
              <a:buClr>
                <a:schemeClr val="accent1"/>
              </a:buClr>
              <a:buSzTx/>
              <a:buFontTx/>
              <a:buNone/>
              <a:defRPr/>
            </a:lvl1pPr>
            <a:lvl2pPr marL="457200" lvl="1" indent="0" algn="ctr">
              <a:buClrTx/>
              <a:buSzTx/>
              <a:buFontTx/>
              <a:buNone/>
              <a:defRPr/>
            </a:lvl2pPr>
            <a:lvl3pPr marL="914400" lvl="2" indent="0" algn="ctr">
              <a:buClrTx/>
              <a:buSzTx/>
              <a:buFontTx/>
              <a:buNone/>
              <a:defRPr/>
            </a:lvl3pPr>
            <a:lvl4pPr marL="1371600" lvl="3" indent="0" algn="ctr">
              <a:buClrTx/>
              <a:buSzTx/>
              <a:buFontTx/>
              <a:buNone/>
              <a:defRPr/>
            </a:lvl4pPr>
            <a:lvl5pPr marL="1828800" lvl="4" indent="0" algn="ctr">
              <a:buClrTx/>
              <a:buSzTx/>
              <a:buFontTx/>
              <a:buNone/>
              <a:defRPr/>
            </a:lvl5pPr>
          </a:lstStyle>
          <a:p>
            <a:pPr lvl="0"/>
            <a:r>
              <a:rPr lang="zh-CN" altLang="en-US" dirty="0"/>
              <a:t>单击此处编辑母版副标题样式</a:t>
            </a:r>
            <a:endParaRPr lang="zh-CN" altLang="en-US" dirty="0"/>
          </a:p>
        </p:txBody>
      </p:sp>
      <p:sp>
        <p:nvSpPr>
          <p:cNvPr id="8219" name="日期占位符 8218"/>
          <p:cNvSpPr>
            <a:spLocks noGrp="1"/>
          </p:cNvSpPr>
          <p:nvPr>
            <p:ph type="dt" sz="half" idx="2"/>
          </p:nvPr>
        </p:nvSpPr>
        <p:spPr>
          <a:xfrm>
            <a:off x="1166813" y="6248400"/>
            <a:ext cx="1905000" cy="457200"/>
          </a:xfrm>
          <a:prstGeom prst="rect">
            <a:avLst/>
          </a:prstGeom>
          <a:noFill/>
          <a:ln w="9525">
            <a:noFill/>
          </a:ln>
        </p:spPr>
        <p:txBody>
          <a:bodyPr anchor="t"/>
          <a:lstStyle>
            <a:lvl1pPr>
              <a:defRPr sz="1400">
                <a:solidFill>
                  <a:srgbClr val="000000"/>
                </a:solidFill>
              </a:defRPr>
            </a:lvl1pPr>
          </a:lstStyle>
          <a:p>
            <a:pPr eaLnBrk="0" hangingPunct="0">
              <a:spcBef>
                <a:spcPct val="50000"/>
              </a:spcBef>
            </a:pPr>
            <a:fld id="{BB962C8B-B14F-4D97-AF65-F5344CB8AC3E}" type="datetime1">
              <a:rPr lang="zh-CN" altLang="en-US" dirty="0">
                <a:latin typeface="Arial" panose="020B0604020202020204" pitchFamily="34" charset="0"/>
              </a:rPr>
            </a:fld>
            <a:endParaRPr lang="zh-CN" altLang="en-US" dirty="0">
              <a:latin typeface="Arial" panose="020B0604020202020204" pitchFamily="34" charset="0"/>
            </a:endParaRPr>
          </a:p>
        </p:txBody>
      </p:sp>
      <p:sp>
        <p:nvSpPr>
          <p:cNvPr id="8220" name="页脚占位符 8219"/>
          <p:cNvSpPr>
            <a:spLocks noGrp="1"/>
          </p:cNvSpPr>
          <p:nvPr>
            <p:ph type="ftr" sz="quarter" idx="3"/>
          </p:nvPr>
        </p:nvSpPr>
        <p:spPr>
          <a:xfrm>
            <a:off x="3581400" y="6248400"/>
            <a:ext cx="2895600" cy="457200"/>
          </a:xfrm>
          <a:prstGeom prst="rect">
            <a:avLst/>
          </a:prstGeom>
          <a:noFill/>
          <a:ln w="9525">
            <a:noFill/>
          </a:ln>
        </p:spPr>
        <p:txBody>
          <a:bodyPr anchor="t"/>
          <a:lstStyle>
            <a:lvl1pPr algn="ctr">
              <a:defRPr sz="1400">
                <a:solidFill>
                  <a:srgbClr val="000000"/>
                </a:solidFill>
              </a:defRPr>
            </a:lvl1pPr>
          </a:lstStyle>
          <a:p>
            <a:pPr eaLnBrk="0" hangingPunct="0">
              <a:spcBef>
                <a:spcPct val="50000"/>
              </a:spcBef>
            </a:pPr>
            <a:endParaRPr lang="zh-CN" altLang="en-US" dirty="0">
              <a:latin typeface="Arial" panose="020B0604020202020204" pitchFamily="34" charset="0"/>
            </a:endParaRPr>
          </a:p>
        </p:txBody>
      </p:sp>
      <p:sp>
        <p:nvSpPr>
          <p:cNvPr id="8221" name="灯片编号占位符 8220"/>
          <p:cNvSpPr>
            <a:spLocks noGrp="1"/>
          </p:cNvSpPr>
          <p:nvPr>
            <p:ph type="sldNum" sz="quarter" idx="4"/>
          </p:nvPr>
        </p:nvSpPr>
        <p:spPr>
          <a:xfrm>
            <a:off x="7010400" y="6248400"/>
            <a:ext cx="1905000" cy="457200"/>
          </a:xfrm>
          <a:prstGeom prst="rect">
            <a:avLst/>
          </a:prstGeom>
          <a:noFill/>
          <a:ln w="9525">
            <a:noFill/>
          </a:ln>
        </p:spPr>
        <p:txBody>
          <a:bodyPr anchor="t"/>
          <a:lstStyle>
            <a:lvl1pPr algn="r">
              <a:defRPr sz="1400">
                <a:solidFill>
                  <a:srgbClr val="000000"/>
                </a:solidFill>
              </a:defRPr>
            </a:lvl1pPr>
          </a:lstStyle>
          <a:p>
            <a:pPr eaLnBrk="0" hangingPunct="0">
              <a:spcBef>
                <a:spcPct val="50000"/>
              </a:spcBef>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fade thruBlk="1"/>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eaLnBrk="0" hangingPunct="0">
              <a:spcBef>
                <a:spcPct val="50000"/>
              </a:spcBef>
            </a:pPr>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eaLnBrk="0" hangingPunct="0">
              <a:spcBef>
                <a:spcPct val="50000"/>
              </a:spcBef>
            </a:pPr>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0" hangingPunct="0">
              <a:spcBef>
                <a:spcPct val="50000"/>
              </a:spcBef>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002463" y="457200"/>
            <a:ext cx="1943100" cy="56388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173163" y="457200"/>
            <a:ext cx="5716657" cy="56388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eaLnBrk="0" hangingPunct="0">
              <a:spcBef>
                <a:spcPct val="50000"/>
              </a:spcBef>
            </a:pPr>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eaLnBrk="0" hangingPunct="0">
              <a:spcBef>
                <a:spcPct val="50000"/>
              </a:spcBef>
            </a:pPr>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0" hangingPunct="0">
              <a:spcBef>
                <a:spcPct val="50000"/>
              </a:spcBef>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628650" y="1825625"/>
            <a:ext cx="38862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eaLnBrk="0" hangingPunct="0">
              <a:spcBef>
                <a:spcPct val="50000"/>
              </a:spcBef>
            </a:pPr>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eaLnBrk="0" hangingPunct="0">
              <a:spcBef>
                <a:spcPct val="50000"/>
              </a:spcBef>
            </a:pPr>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0" hangingPunct="0">
              <a:spcBef>
                <a:spcPct val="50000"/>
              </a:spcBef>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eaLnBrk="0" hangingPunct="0">
              <a:spcBef>
                <a:spcPct val="50000"/>
              </a:spcBef>
            </a:pPr>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eaLnBrk="0" hangingPunct="0">
              <a:spcBef>
                <a:spcPct val="50000"/>
              </a:spcBef>
            </a:pPr>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0" hangingPunct="0">
              <a:spcBef>
                <a:spcPct val="50000"/>
              </a:spcBef>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eaLnBrk="0" hangingPunct="0">
              <a:spcBef>
                <a:spcPct val="50000"/>
              </a:spcBef>
            </a:pPr>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eaLnBrk="0" hangingPunct="0">
              <a:spcBef>
                <a:spcPct val="50000"/>
              </a:spcBef>
            </a:pPr>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0" hangingPunct="0">
              <a:spcBef>
                <a:spcPct val="50000"/>
              </a:spcBef>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173163" y="1981200"/>
            <a:ext cx="3808476"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5137087" y="1981200"/>
            <a:ext cx="3808476"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eaLnBrk="0" hangingPunct="0">
              <a:spcBef>
                <a:spcPct val="50000"/>
              </a:spcBef>
            </a:pPr>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eaLnBrk="0" hangingPunct="0">
              <a:spcBef>
                <a:spcPct val="50000"/>
              </a:spcBef>
            </a:pPr>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0" hangingPunct="0">
              <a:spcBef>
                <a:spcPct val="50000"/>
              </a:spcBef>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eaLnBrk="0" hangingPunct="0">
              <a:spcBef>
                <a:spcPct val="50000"/>
              </a:spcBef>
            </a:pPr>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eaLnBrk="0" hangingPunct="0">
              <a:spcBef>
                <a:spcPct val="50000"/>
              </a:spcBef>
            </a:pPr>
            <a:endParaRPr lang="zh-CN" altLang="en-US" dirty="0">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eaLnBrk="0" hangingPunct="0">
              <a:spcBef>
                <a:spcPct val="50000"/>
              </a:spcBef>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eaLnBrk="0" hangingPunct="0">
              <a:spcBef>
                <a:spcPct val="50000"/>
              </a:spcBef>
            </a:pPr>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eaLnBrk="0" hangingPunct="0">
              <a:spcBef>
                <a:spcPct val="50000"/>
              </a:spcBef>
            </a:pPr>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eaLnBrk="0" hangingPunct="0">
              <a:spcBef>
                <a:spcPct val="50000"/>
              </a:spcBef>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eaLnBrk="0" hangingPunct="0">
              <a:spcBef>
                <a:spcPct val="50000"/>
              </a:spcBef>
            </a:pPr>
            <a:endParaRPr lang="zh-CN" altLang="en-US" dirty="0">
              <a:latin typeface="Arial" panose="020B0604020202020204" pitchFamily="34" charset="0"/>
            </a:endParaRPr>
          </a:p>
        </p:txBody>
      </p:sp>
      <p:sp>
        <p:nvSpPr>
          <p:cNvPr id="3" name="页脚占位符 2"/>
          <p:cNvSpPr>
            <a:spLocks noGrp="1"/>
          </p:cNvSpPr>
          <p:nvPr>
            <p:ph type="ftr" sz="quarter" idx="11"/>
          </p:nvPr>
        </p:nvSpPr>
        <p:spPr/>
        <p:txBody>
          <a:bodyPr/>
          <a:lstStyle/>
          <a:p>
            <a:pPr lvl="0" eaLnBrk="0" hangingPunct="0">
              <a:spcBef>
                <a:spcPct val="50000"/>
              </a:spcBef>
            </a:pPr>
            <a:endParaRPr lang="zh-CN" altLang="en-US" dirty="0">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eaLnBrk="0" hangingPunct="0">
              <a:spcBef>
                <a:spcPct val="50000"/>
              </a:spcBef>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eaLnBrk="0" hangingPunct="0">
              <a:spcBef>
                <a:spcPct val="50000"/>
              </a:spcBef>
            </a:pPr>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eaLnBrk="0" hangingPunct="0">
              <a:spcBef>
                <a:spcPct val="50000"/>
              </a:spcBef>
            </a:pPr>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0" hangingPunct="0">
              <a:spcBef>
                <a:spcPct val="50000"/>
              </a:spcBef>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eaLnBrk="0" hangingPunct="0">
              <a:spcBef>
                <a:spcPct val="50000"/>
              </a:spcBef>
            </a:pPr>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eaLnBrk="0" hangingPunct="0">
              <a:spcBef>
                <a:spcPct val="50000"/>
              </a:spcBef>
            </a:pPr>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0" hangingPunct="0">
              <a:spcBef>
                <a:spcPct val="50000"/>
              </a:spcBef>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699999" algn="ctr" rotWithShape="0">
            <a:srgbClr val="020000"/>
          </a:outerShdw>
        </a:effectLst>
      </p:bgPr>
    </p:bg>
    <p:spTree>
      <p:nvGrpSpPr>
        <p:cNvPr id="1" name=""/>
        <p:cNvGrpSpPr/>
        <p:nvPr/>
      </p:nvGrpSpPr>
      <p:grpSpPr/>
      <p:grpSp>
        <p:nvGrpSpPr>
          <p:cNvPr id="7170" name="组合 7169"/>
          <p:cNvGrpSpPr/>
          <p:nvPr/>
        </p:nvGrpSpPr>
        <p:grpSpPr>
          <a:xfrm>
            <a:off x="0" y="-4762"/>
            <a:ext cx="1063625" cy="6858000"/>
            <a:chOff x="0" y="-3"/>
            <a:chExt cx="670" cy="4320"/>
          </a:xfrm>
        </p:grpSpPr>
        <p:grpSp>
          <p:nvGrpSpPr>
            <p:cNvPr id="7171" name="组合 7170"/>
            <p:cNvGrpSpPr/>
            <p:nvPr/>
          </p:nvGrpSpPr>
          <p:grpSpPr>
            <a:xfrm rot="-5400000" flipH="1">
              <a:off x="-1815" y="1838"/>
              <a:ext cx="4320" cy="638"/>
              <a:chOff x="-2" y="1562"/>
              <a:chExt cx="5762" cy="638"/>
            </a:xfrm>
          </p:grpSpPr>
          <p:sp>
            <p:nvSpPr>
              <p:cNvPr id="7172" name="任意多边形 7171"/>
              <p:cNvSpPr/>
              <p:nvPr/>
            </p:nvSpPr>
            <p:spPr>
              <a:xfrm rot="-5400000">
                <a:off x="2558" y="-992"/>
                <a:ext cx="624" cy="5745"/>
              </a:xfrm>
              <a:custGeom>
                <a:avLst/>
                <a:gdLst/>
                <a:ahLst/>
                <a:cxnLst/>
                <a:pathLst>
                  <a:path w="1000" h="720">
                    <a:moveTo>
                      <a:pt x="0" y="0"/>
                    </a:moveTo>
                    <a:lnTo>
                      <a:pt x="0" y="720"/>
                    </a:lnTo>
                    <a:lnTo>
                      <a:pt x="1000" y="720"/>
                    </a:lnTo>
                    <a:lnTo>
                      <a:pt x="1000" y="0"/>
                    </a:lnTo>
                    <a:lnTo>
                      <a:pt x="0" y="0"/>
                    </a:lnTo>
                    <a:close/>
                  </a:path>
                </a:pathLst>
              </a:custGeom>
              <a:solidFill>
                <a:schemeClr val="accent1"/>
              </a:solidFill>
              <a:ln w="9525">
                <a:noFill/>
              </a:ln>
            </p:spPr>
            <p:txBody>
              <a:bodyPr/>
              <a:p>
                <a:endParaRPr lang="zh-CN" altLang="en-US"/>
              </a:p>
            </p:txBody>
          </p:sp>
          <p:sp>
            <p:nvSpPr>
              <p:cNvPr id="7173" name="任意多边形 7172"/>
              <p:cNvSpPr/>
              <p:nvPr/>
            </p:nvSpPr>
            <p:spPr>
              <a:xfrm rot="-5400000">
                <a:off x="1322" y="1669"/>
                <a:ext cx="624" cy="421"/>
              </a:xfrm>
              <a:custGeom>
                <a:avLst/>
                <a:gdLst/>
                <a:ahLst/>
                <a:cxnLst/>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ln>
            </p:spPr>
            <p:txBody>
              <a:bodyPr/>
              <a:p>
                <a:endParaRPr lang="zh-CN" altLang="en-US"/>
              </a:p>
            </p:txBody>
          </p:sp>
          <p:sp>
            <p:nvSpPr>
              <p:cNvPr id="7174" name="任意多边形 7173"/>
              <p:cNvSpPr/>
              <p:nvPr/>
            </p:nvSpPr>
            <p:spPr>
              <a:xfrm rot="-5400000">
                <a:off x="982" y="1669"/>
                <a:ext cx="624" cy="422"/>
              </a:xfrm>
              <a:custGeom>
                <a:avLst/>
                <a:gdLst/>
                <a:ahLst/>
                <a:cxnLst/>
                <a:pathLst>
                  <a:path w="624" h="317">
                    <a:moveTo>
                      <a:pt x="0" y="0"/>
                    </a:moveTo>
                    <a:lnTo>
                      <a:pt x="0" y="272"/>
                    </a:lnTo>
                    <a:cubicBezTo>
                      <a:pt x="104" y="317"/>
                      <a:pt x="432" y="240"/>
                      <a:pt x="624" y="272"/>
                    </a:cubicBezTo>
                    <a:lnTo>
                      <a:pt x="624" y="0"/>
                    </a:lnTo>
                    <a:lnTo>
                      <a:pt x="0" y="0"/>
                    </a:lnTo>
                    <a:close/>
                  </a:path>
                </a:pathLst>
              </a:custGeom>
              <a:solidFill>
                <a:schemeClr val="folHlink"/>
              </a:solidFill>
              <a:ln w="9525">
                <a:noFill/>
              </a:ln>
            </p:spPr>
            <p:txBody>
              <a:bodyPr/>
              <a:p>
                <a:endParaRPr lang="zh-CN" altLang="en-US"/>
              </a:p>
            </p:txBody>
          </p:sp>
          <p:sp>
            <p:nvSpPr>
              <p:cNvPr id="7175" name="任意多边形 7174"/>
              <p:cNvSpPr/>
              <p:nvPr/>
            </p:nvSpPr>
            <p:spPr>
              <a:xfrm rot="-5400000">
                <a:off x="-57" y="1752"/>
                <a:ext cx="624" cy="255"/>
              </a:xfrm>
              <a:custGeom>
                <a:avLst/>
                <a:gdLst/>
                <a:ahLst/>
                <a:cxnLst/>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w="9525">
                <a:noFill/>
              </a:ln>
            </p:spPr>
            <p:txBody>
              <a:bodyPr/>
              <a:p>
                <a:endParaRPr lang="zh-CN" altLang="en-US"/>
              </a:p>
            </p:txBody>
          </p:sp>
          <p:sp>
            <p:nvSpPr>
              <p:cNvPr id="7176" name="任意多边形 7175"/>
              <p:cNvSpPr/>
              <p:nvPr/>
            </p:nvSpPr>
            <p:spPr>
              <a:xfrm rot="-5400000">
                <a:off x="664" y="1733"/>
                <a:ext cx="624" cy="294"/>
              </a:xfrm>
              <a:custGeom>
                <a:avLst/>
                <a:gdLst/>
                <a:ahLst/>
                <a:cxnLst/>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w="9525">
                <a:noFill/>
              </a:ln>
            </p:spPr>
            <p:txBody>
              <a:bodyPr/>
              <a:p>
                <a:endParaRPr lang="zh-CN" altLang="en-US"/>
              </a:p>
            </p:txBody>
          </p:sp>
          <p:sp>
            <p:nvSpPr>
              <p:cNvPr id="7177" name="任意多边形 7176"/>
              <p:cNvSpPr/>
              <p:nvPr/>
            </p:nvSpPr>
            <p:spPr>
              <a:xfrm rot="-5400000">
                <a:off x="442" y="1699"/>
                <a:ext cx="624" cy="362"/>
              </a:xfrm>
              <a:custGeom>
                <a:avLst/>
                <a:gdLst/>
                <a:ahLst/>
                <a:cxnLst/>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ln>
            </p:spPr>
            <p:txBody>
              <a:bodyPr/>
              <a:p>
                <a:endParaRPr lang="zh-CN" altLang="en-US"/>
              </a:p>
            </p:txBody>
          </p:sp>
          <p:sp>
            <p:nvSpPr>
              <p:cNvPr id="7178" name="任意多边形 7177"/>
              <p:cNvSpPr/>
              <p:nvPr/>
            </p:nvSpPr>
            <p:spPr>
              <a:xfrm rot="-5400000">
                <a:off x="155" y="1726"/>
                <a:ext cx="632" cy="315"/>
              </a:xfrm>
              <a:custGeom>
                <a:avLst/>
                <a:gdLst/>
                <a:ahLst/>
                <a:cxnLst/>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ln>
            </p:spPr>
            <p:txBody>
              <a:bodyPr/>
              <a:p>
                <a:endParaRPr lang="zh-CN" altLang="en-US"/>
              </a:p>
            </p:txBody>
          </p:sp>
          <p:sp>
            <p:nvSpPr>
              <p:cNvPr id="7179" name="任意多边形 7178"/>
              <p:cNvSpPr/>
              <p:nvPr/>
            </p:nvSpPr>
            <p:spPr>
              <a:xfrm rot="-5400000">
                <a:off x="3210" y="1664"/>
                <a:ext cx="624" cy="421"/>
              </a:xfrm>
              <a:custGeom>
                <a:avLst/>
                <a:gdLst/>
                <a:ahLst/>
                <a:cxnLst/>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ln>
            </p:spPr>
            <p:txBody>
              <a:bodyPr/>
              <a:p>
                <a:endParaRPr lang="zh-CN" altLang="en-US"/>
              </a:p>
            </p:txBody>
          </p:sp>
          <p:sp>
            <p:nvSpPr>
              <p:cNvPr id="7180" name="任意多边形 7179"/>
              <p:cNvSpPr/>
              <p:nvPr/>
            </p:nvSpPr>
            <p:spPr>
              <a:xfrm rot="-5400000">
                <a:off x="2870" y="1664"/>
                <a:ext cx="624" cy="422"/>
              </a:xfrm>
              <a:custGeom>
                <a:avLst/>
                <a:gdLst/>
                <a:ahLst/>
                <a:cxnLst/>
                <a:pathLst>
                  <a:path w="624" h="317">
                    <a:moveTo>
                      <a:pt x="0" y="0"/>
                    </a:moveTo>
                    <a:lnTo>
                      <a:pt x="0" y="272"/>
                    </a:lnTo>
                    <a:cubicBezTo>
                      <a:pt x="104" y="317"/>
                      <a:pt x="432" y="240"/>
                      <a:pt x="624" y="272"/>
                    </a:cubicBezTo>
                    <a:lnTo>
                      <a:pt x="624" y="0"/>
                    </a:lnTo>
                    <a:lnTo>
                      <a:pt x="0" y="0"/>
                    </a:lnTo>
                    <a:close/>
                  </a:path>
                </a:pathLst>
              </a:custGeom>
              <a:solidFill>
                <a:schemeClr val="tx1"/>
              </a:solidFill>
              <a:ln w="9525">
                <a:noFill/>
              </a:ln>
            </p:spPr>
            <p:txBody>
              <a:bodyPr/>
              <a:p>
                <a:endParaRPr lang="zh-CN" altLang="en-US"/>
              </a:p>
            </p:txBody>
          </p:sp>
          <p:sp>
            <p:nvSpPr>
              <p:cNvPr id="7181" name="任意多边形 7180"/>
              <p:cNvSpPr/>
              <p:nvPr/>
            </p:nvSpPr>
            <p:spPr>
              <a:xfrm rot="-5400000">
                <a:off x="1829" y="1747"/>
                <a:ext cx="624" cy="255"/>
              </a:xfrm>
              <a:custGeom>
                <a:avLst/>
                <a:gdLst/>
                <a:ahLst/>
                <a:cxnLst/>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w="9525">
                <a:noFill/>
              </a:ln>
            </p:spPr>
            <p:txBody>
              <a:bodyPr/>
              <a:p>
                <a:endParaRPr lang="zh-CN" altLang="en-US"/>
              </a:p>
            </p:txBody>
          </p:sp>
          <p:sp>
            <p:nvSpPr>
              <p:cNvPr id="7182" name="任意多边形 7181"/>
              <p:cNvSpPr/>
              <p:nvPr/>
            </p:nvSpPr>
            <p:spPr>
              <a:xfrm rot="-5400000">
                <a:off x="2551" y="1728"/>
                <a:ext cx="624" cy="294"/>
              </a:xfrm>
              <a:custGeom>
                <a:avLst/>
                <a:gdLst/>
                <a:ahLst/>
                <a:cxnLst/>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w="9525">
                <a:noFill/>
              </a:ln>
            </p:spPr>
            <p:txBody>
              <a:bodyPr/>
              <a:p>
                <a:endParaRPr lang="zh-CN" altLang="en-US"/>
              </a:p>
            </p:txBody>
          </p:sp>
          <p:sp>
            <p:nvSpPr>
              <p:cNvPr id="7183" name="任意多边形 7182"/>
              <p:cNvSpPr/>
              <p:nvPr/>
            </p:nvSpPr>
            <p:spPr>
              <a:xfrm rot="-5400000">
                <a:off x="2329" y="1694"/>
                <a:ext cx="624" cy="361"/>
              </a:xfrm>
              <a:custGeom>
                <a:avLst/>
                <a:gdLst/>
                <a:ahLst/>
                <a:cxnLst/>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ln>
            </p:spPr>
            <p:txBody>
              <a:bodyPr/>
              <a:p>
                <a:endParaRPr lang="zh-CN" altLang="en-US"/>
              </a:p>
            </p:txBody>
          </p:sp>
          <p:sp>
            <p:nvSpPr>
              <p:cNvPr id="7184" name="任意多边形 7183"/>
              <p:cNvSpPr/>
              <p:nvPr/>
            </p:nvSpPr>
            <p:spPr>
              <a:xfrm rot="-5400000">
                <a:off x="2043" y="1721"/>
                <a:ext cx="632" cy="316"/>
              </a:xfrm>
              <a:custGeom>
                <a:avLst/>
                <a:gdLst/>
                <a:ahLst/>
                <a:cxnLst/>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w="9525">
                <a:noFill/>
              </a:ln>
            </p:spPr>
            <p:txBody>
              <a:bodyPr/>
              <a:p>
                <a:endParaRPr lang="zh-CN" altLang="en-US"/>
              </a:p>
            </p:txBody>
          </p:sp>
          <p:sp>
            <p:nvSpPr>
              <p:cNvPr id="7185" name="任意多边形 7184"/>
              <p:cNvSpPr/>
              <p:nvPr/>
            </p:nvSpPr>
            <p:spPr>
              <a:xfrm rot="-5400000">
                <a:off x="4076" y="1669"/>
                <a:ext cx="624" cy="421"/>
              </a:xfrm>
              <a:custGeom>
                <a:avLst/>
                <a:gdLst/>
                <a:ahLst/>
                <a:cxnLst/>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w="9525">
                <a:noFill/>
              </a:ln>
            </p:spPr>
            <p:txBody>
              <a:bodyPr/>
              <a:p>
                <a:endParaRPr lang="zh-CN" altLang="en-US"/>
              </a:p>
            </p:txBody>
          </p:sp>
          <p:sp>
            <p:nvSpPr>
              <p:cNvPr id="7186" name="任意多边形 7185"/>
              <p:cNvSpPr/>
              <p:nvPr/>
            </p:nvSpPr>
            <p:spPr>
              <a:xfrm rot="-5400000">
                <a:off x="3736" y="1669"/>
                <a:ext cx="624" cy="422"/>
              </a:xfrm>
              <a:custGeom>
                <a:avLst/>
                <a:gdLst/>
                <a:ahLst/>
                <a:cxnLst/>
                <a:pathLst>
                  <a:path w="624" h="317">
                    <a:moveTo>
                      <a:pt x="0" y="0"/>
                    </a:moveTo>
                    <a:lnTo>
                      <a:pt x="0" y="272"/>
                    </a:lnTo>
                    <a:cubicBezTo>
                      <a:pt x="104" y="317"/>
                      <a:pt x="432" y="240"/>
                      <a:pt x="624" y="272"/>
                    </a:cubicBezTo>
                    <a:lnTo>
                      <a:pt x="624" y="0"/>
                    </a:lnTo>
                    <a:lnTo>
                      <a:pt x="0" y="0"/>
                    </a:lnTo>
                    <a:close/>
                  </a:path>
                </a:pathLst>
              </a:custGeom>
              <a:solidFill>
                <a:schemeClr val="tx2"/>
              </a:solidFill>
              <a:ln w="9525">
                <a:noFill/>
              </a:ln>
            </p:spPr>
            <p:txBody>
              <a:bodyPr/>
              <a:p>
                <a:endParaRPr lang="zh-CN" altLang="en-US"/>
              </a:p>
            </p:txBody>
          </p:sp>
          <p:sp>
            <p:nvSpPr>
              <p:cNvPr id="7187" name="任意多边形 7186"/>
              <p:cNvSpPr/>
              <p:nvPr/>
            </p:nvSpPr>
            <p:spPr>
              <a:xfrm rot="-5400000">
                <a:off x="4583" y="1747"/>
                <a:ext cx="624" cy="255"/>
              </a:xfrm>
              <a:custGeom>
                <a:avLst/>
                <a:gdLst/>
                <a:ahLst/>
                <a:cxnLst/>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w="9525">
                <a:noFill/>
              </a:ln>
            </p:spPr>
            <p:txBody>
              <a:bodyPr/>
              <a:p>
                <a:endParaRPr lang="zh-CN" altLang="en-US"/>
              </a:p>
            </p:txBody>
          </p:sp>
          <p:sp>
            <p:nvSpPr>
              <p:cNvPr id="7188" name="任意多边形 7187"/>
              <p:cNvSpPr/>
              <p:nvPr/>
            </p:nvSpPr>
            <p:spPr>
              <a:xfrm>
                <a:off x="5469" y="1562"/>
                <a:ext cx="291" cy="625"/>
              </a:xfrm>
              <a:custGeom>
                <a:avLst/>
                <a:gdLst/>
                <a:ahLst/>
                <a:cxnLst/>
                <a:pathLst>
                  <a:path w="291" h="625">
                    <a:moveTo>
                      <a:pt x="0" y="624"/>
                    </a:moveTo>
                    <a:lnTo>
                      <a:pt x="291" y="625"/>
                    </a:lnTo>
                    <a:lnTo>
                      <a:pt x="291" y="6"/>
                    </a:lnTo>
                    <a:lnTo>
                      <a:pt x="0" y="0"/>
                    </a:lnTo>
                    <a:cubicBezTo>
                      <a:pt x="39" y="384"/>
                      <a:pt x="0" y="494"/>
                      <a:pt x="0" y="624"/>
                    </a:cubicBezTo>
                    <a:close/>
                  </a:path>
                </a:pathLst>
              </a:custGeom>
              <a:solidFill>
                <a:schemeClr val="tx1"/>
              </a:solidFill>
              <a:ln w="9525">
                <a:noFill/>
              </a:ln>
            </p:spPr>
            <p:txBody>
              <a:bodyPr/>
              <a:p>
                <a:endParaRPr lang="zh-CN" altLang="en-US"/>
              </a:p>
            </p:txBody>
          </p:sp>
          <p:sp>
            <p:nvSpPr>
              <p:cNvPr id="7189" name="任意多边形 7188"/>
              <p:cNvSpPr/>
              <p:nvPr/>
            </p:nvSpPr>
            <p:spPr>
              <a:xfrm rot="-5400000">
                <a:off x="5083" y="1694"/>
                <a:ext cx="624" cy="361"/>
              </a:xfrm>
              <a:custGeom>
                <a:avLst/>
                <a:gdLst/>
                <a:ahLst/>
                <a:cxnLst/>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ln>
            </p:spPr>
            <p:txBody>
              <a:bodyPr/>
              <a:p>
                <a:endParaRPr lang="zh-CN" altLang="en-US"/>
              </a:p>
            </p:txBody>
          </p:sp>
          <p:sp>
            <p:nvSpPr>
              <p:cNvPr id="7190" name="任意多边形 7189"/>
              <p:cNvSpPr/>
              <p:nvPr/>
            </p:nvSpPr>
            <p:spPr>
              <a:xfrm rot="-5400000">
                <a:off x="4797" y="1721"/>
                <a:ext cx="632" cy="316"/>
              </a:xfrm>
              <a:custGeom>
                <a:avLst/>
                <a:gdLst/>
                <a:ahLst/>
                <a:cxnLst/>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ln>
            </p:spPr>
            <p:txBody>
              <a:bodyPr/>
              <a:p>
                <a:endParaRPr lang="zh-CN" altLang="en-US"/>
              </a:p>
            </p:txBody>
          </p:sp>
        </p:grpSp>
        <p:sp>
          <p:nvSpPr>
            <p:cNvPr id="7191" name="任意多边形 7190"/>
            <p:cNvSpPr/>
            <p:nvPr/>
          </p:nvSpPr>
          <p:spPr>
            <a:xfrm rot="-5400000" flipH="1">
              <a:off x="-1954" y="1951"/>
              <a:ext cx="4320" cy="412"/>
            </a:xfrm>
            <a:custGeom>
              <a:avLst/>
              <a:gdLst/>
              <a:ahLst/>
              <a:cxnLst/>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alpha val="100000"/>
                  </a:srgbClr>
                </a:gs>
              </a:gsLst>
              <a:lin ang="0" scaled="1"/>
              <a:tileRect/>
            </a:gradFill>
            <a:ln w="9525">
              <a:noFill/>
            </a:ln>
          </p:spPr>
          <p:txBody>
            <a:bodyPr/>
            <a:p>
              <a:endParaRPr lang="zh-CN" altLang="en-US"/>
            </a:p>
          </p:txBody>
        </p:sp>
        <p:sp>
          <p:nvSpPr>
            <p:cNvPr id="7192" name="任意多边形 7191"/>
            <p:cNvSpPr/>
            <p:nvPr/>
          </p:nvSpPr>
          <p:spPr>
            <a:xfrm rot="-5400000" flipH="1">
              <a:off x="-1584" y="2062"/>
              <a:ext cx="4319" cy="189"/>
            </a:xfrm>
            <a:custGeom>
              <a:avLst/>
              <a:gdLst/>
              <a:ahLst/>
              <a:cxnLst/>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alpha val="100000"/>
                  </a:srgbClr>
                </a:gs>
                <a:gs pos="100000">
                  <a:schemeClr val="bg1"/>
                </a:gs>
              </a:gsLst>
              <a:lin ang="0" scaled="1"/>
              <a:tileRect/>
            </a:gradFill>
            <a:ln w="9525">
              <a:noFill/>
            </a:ln>
          </p:spPr>
          <p:txBody>
            <a:bodyPr/>
            <a:p>
              <a:endParaRPr lang="zh-CN" altLang="en-US"/>
            </a:p>
          </p:txBody>
        </p:sp>
      </p:grpSp>
      <p:sp>
        <p:nvSpPr>
          <p:cNvPr id="7193" name="标题 7192"/>
          <p:cNvSpPr>
            <a:spLocks noGrp="1"/>
          </p:cNvSpPr>
          <p:nvPr>
            <p:ph type="title"/>
          </p:nvPr>
        </p:nvSpPr>
        <p:spPr>
          <a:xfrm>
            <a:off x="1173163" y="457200"/>
            <a:ext cx="7772400" cy="1143000"/>
          </a:xfrm>
          <a:prstGeom prst="rect">
            <a:avLst/>
          </a:prstGeom>
          <a:noFill/>
          <a:ln w="9525">
            <a:noFill/>
          </a:ln>
        </p:spPr>
        <p:txBody>
          <a:bodyPr anchor="ctr"/>
          <a:p>
            <a:pPr lvl="0"/>
            <a:r>
              <a:rPr lang="zh-CN" altLang="en-US" dirty="0"/>
              <a:t>单击此处编辑母版标题样式</a:t>
            </a:r>
            <a:endParaRPr lang="zh-CN" altLang="en-US" dirty="0"/>
          </a:p>
        </p:txBody>
      </p:sp>
      <p:sp>
        <p:nvSpPr>
          <p:cNvPr id="7194" name="文本占位符 7193"/>
          <p:cNvSpPr>
            <a:spLocks noGrp="1"/>
          </p:cNvSpPr>
          <p:nvPr>
            <p:ph type="body" idx="1"/>
          </p:nvPr>
        </p:nvSpPr>
        <p:spPr>
          <a:xfrm>
            <a:off x="1173163" y="1981200"/>
            <a:ext cx="7772400" cy="41148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195" name="日期占位符 7194"/>
          <p:cNvSpPr>
            <a:spLocks noGrp="1"/>
          </p:cNvSpPr>
          <p:nvPr>
            <p:ph type="dt" sz="half" idx="2"/>
          </p:nvPr>
        </p:nvSpPr>
        <p:spPr>
          <a:xfrm>
            <a:off x="1173163" y="6265863"/>
            <a:ext cx="1905000" cy="457200"/>
          </a:xfrm>
          <a:prstGeom prst="rect">
            <a:avLst/>
          </a:prstGeom>
          <a:noFill/>
          <a:ln w="9525">
            <a:noFill/>
          </a:ln>
        </p:spPr>
        <p:txBody>
          <a:bodyPr/>
          <a:lstStyle>
            <a:lvl1pPr>
              <a:defRPr sz="1400"/>
            </a:lvl1pPr>
          </a:lstStyle>
          <a:p>
            <a:pPr lvl="0" eaLnBrk="0" hangingPunct="0">
              <a:spcBef>
                <a:spcPct val="50000"/>
              </a:spcBef>
            </a:pPr>
            <a:endParaRPr lang="zh-CN" altLang="en-US" dirty="0">
              <a:latin typeface="Arial" panose="020B0604020202020204" pitchFamily="34" charset="0"/>
            </a:endParaRPr>
          </a:p>
        </p:txBody>
      </p:sp>
      <p:sp>
        <p:nvSpPr>
          <p:cNvPr id="7196" name="页脚占位符 7195"/>
          <p:cNvSpPr>
            <a:spLocks noGrp="1"/>
          </p:cNvSpPr>
          <p:nvPr>
            <p:ph type="ftr" sz="quarter" idx="3"/>
          </p:nvPr>
        </p:nvSpPr>
        <p:spPr>
          <a:xfrm>
            <a:off x="3581400" y="6248400"/>
            <a:ext cx="2895600" cy="457200"/>
          </a:xfrm>
          <a:prstGeom prst="rect">
            <a:avLst/>
          </a:prstGeom>
          <a:noFill/>
          <a:ln w="9525">
            <a:noFill/>
          </a:ln>
        </p:spPr>
        <p:txBody>
          <a:bodyPr/>
          <a:lstStyle>
            <a:lvl1pPr algn="ctr">
              <a:defRPr sz="1400"/>
            </a:lvl1pPr>
          </a:lstStyle>
          <a:p>
            <a:pPr lvl="0" eaLnBrk="0" hangingPunct="0">
              <a:spcBef>
                <a:spcPct val="50000"/>
              </a:spcBef>
            </a:pPr>
            <a:endParaRPr lang="zh-CN" altLang="en-US" dirty="0">
              <a:latin typeface="Arial" panose="020B0604020202020204" pitchFamily="34" charset="0"/>
            </a:endParaRPr>
          </a:p>
        </p:txBody>
      </p:sp>
      <p:sp>
        <p:nvSpPr>
          <p:cNvPr id="7197" name="灯片编号占位符 7196"/>
          <p:cNvSpPr>
            <a:spLocks noGrp="1"/>
          </p:cNvSpPr>
          <p:nvPr>
            <p:ph type="sldNum" sz="quarter" idx="4"/>
          </p:nvPr>
        </p:nvSpPr>
        <p:spPr>
          <a:xfrm>
            <a:off x="7010400" y="6248400"/>
            <a:ext cx="1905000" cy="457200"/>
          </a:xfrm>
          <a:prstGeom prst="rect">
            <a:avLst/>
          </a:prstGeom>
          <a:noFill/>
          <a:ln w="9525">
            <a:noFill/>
          </a:ln>
        </p:spPr>
        <p:txBody>
          <a:bodyPr/>
          <a:lstStyle>
            <a:lvl1pPr algn="r">
              <a:defRPr sz="1400"/>
            </a:lvl1pPr>
          </a:lstStyle>
          <a:p>
            <a:pPr lvl="0" eaLnBrk="0" hangingPunct="0">
              <a:spcBef>
                <a:spcPct val="50000"/>
              </a:spcBef>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fade thruBlk="1"/>
  </p:transition>
  <p:hf sldNum="0" hdr="0" ftr="0" dt="0"/>
  <p:txStyles>
    <p:titleStyle>
      <a:lvl1pPr marL="0" lvl="0" indent="0" algn="l"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accent1"/>
        </a:buClr>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ctr"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ctr"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ctr"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ctr"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5pPr>
      <a:lvl6pPr marL="2286000" lvl="5" indent="0" algn="ctr"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6pPr>
      <a:lvl7pPr marL="2743200" lvl="6" indent="0" algn="ctr"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7pPr>
      <a:lvl8pPr marL="3200400" lvl="7" indent="0" algn="ctr"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8pPr>
      <a:lvl9pPr marL="3657600" lvl="8" indent="0" algn="ctr"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标题 5121"/>
          <p:cNvSpPr>
            <a:spLocks noGrp="1"/>
          </p:cNvSpPr>
          <p:nvPr>
            <p:ph type="ctrTitle"/>
          </p:nvPr>
        </p:nvSpPr>
        <p:spPr>
          <a:xfrm>
            <a:off x="588963" y="482600"/>
            <a:ext cx="7772400" cy="2400300"/>
          </a:xfrm>
          <a:ln/>
        </p:spPr>
        <p:txBody>
          <a:bodyPr anchor="ctr"/>
          <a:p>
            <a:pPr algn="ctr" defTabSz="914400">
              <a:buSzTx/>
            </a:pPr>
            <a:r>
              <a:rPr lang="zh-CN" altLang="en-US" sz="4800" kern="1200" baseline="0" dirty="0">
                <a:effectLst>
                  <a:outerShdw blurRad="38100" dist="38100" dir="2700000">
                    <a:srgbClr val="C0C0C0"/>
                  </a:outerShdw>
                </a:effectLst>
                <a:latin typeface="Courier New" panose="02070309020205020404" pitchFamily="49" charset="0"/>
                <a:ea typeface="华文行楷" panose="02010800040101010101" pitchFamily="2" charset="-122"/>
              </a:rPr>
              <a:t>基于连通性状态压缩的</a:t>
            </a:r>
            <a:br>
              <a:rPr lang="zh-CN" altLang="en-US" sz="4800" kern="1200" baseline="0" dirty="0">
                <a:effectLst>
                  <a:outerShdw blurRad="38100" dist="38100" dir="2700000">
                    <a:srgbClr val="C0C0C0"/>
                  </a:outerShdw>
                </a:effectLst>
                <a:latin typeface="Courier New" panose="02070309020205020404" pitchFamily="49" charset="0"/>
                <a:ea typeface="华文行楷" panose="02010800040101010101" pitchFamily="2" charset="-122"/>
              </a:rPr>
            </a:br>
            <a:r>
              <a:rPr lang="zh-CN" altLang="en-US" sz="4800" kern="1200" baseline="0" dirty="0">
                <a:effectLst>
                  <a:outerShdw blurRad="38100" dist="38100" dir="2700000">
                    <a:srgbClr val="C0C0C0"/>
                  </a:outerShdw>
                </a:effectLst>
                <a:latin typeface="Courier New" panose="02070309020205020404" pitchFamily="49" charset="0"/>
                <a:ea typeface="华文行楷" panose="02010800040101010101" pitchFamily="2" charset="-122"/>
              </a:rPr>
              <a:t>动态规划问题</a:t>
            </a:r>
            <a:endParaRPr lang="zh-CN" altLang="en-US" sz="4800" kern="1200" baseline="0" dirty="0">
              <a:effectLst>
                <a:outerShdw blurRad="38100" dist="38100" dir="2700000">
                  <a:srgbClr val="C0C0C0"/>
                </a:outerShdw>
              </a:effectLst>
              <a:latin typeface="Courier New" panose="02070309020205020404" pitchFamily="49" charset="0"/>
              <a:ea typeface="华文行楷" panose="02010800040101010101" pitchFamily="2" charset="-122"/>
            </a:endParaRPr>
          </a:p>
        </p:txBody>
      </p:sp>
      <p:sp>
        <p:nvSpPr>
          <p:cNvPr id="5123" name="副标题 5122"/>
          <p:cNvSpPr>
            <a:spLocks noGrp="1"/>
          </p:cNvSpPr>
          <p:nvPr>
            <p:ph type="subTitle" idx="1"/>
          </p:nvPr>
        </p:nvSpPr>
        <p:spPr>
          <a:xfrm>
            <a:off x="1447800" y="4572000"/>
            <a:ext cx="6400800" cy="1752600"/>
          </a:xfrm>
          <a:ln/>
        </p:spPr>
        <p:txBody>
          <a:bodyPr anchor="t"/>
          <a:p>
            <a:pPr algn="ctr" defTabSz="914400">
              <a:buSzTx/>
            </a:pPr>
            <a:r>
              <a:rPr lang="zh-CN" altLang="en-US" b="1" kern="1200" baseline="0" dirty="0">
                <a:solidFill>
                  <a:schemeClr val="tx2"/>
                </a:solidFill>
                <a:effectLst>
                  <a:outerShdw blurRad="38100" dist="38100" dir="2700000">
                    <a:srgbClr val="C0C0C0"/>
                  </a:outerShdw>
                </a:effectLst>
                <a:latin typeface="Arial" panose="020B0604020202020204" pitchFamily="34" charset="0"/>
                <a:ea typeface="楷体_GB2312" pitchFamily="49" charset="-122"/>
              </a:rPr>
              <a:t>长沙市雅礼中学　陈丹琦</a:t>
            </a:r>
            <a:endParaRPr lang="zh-CN" altLang="en-US" b="1" kern="1200" baseline="0" dirty="0">
              <a:solidFill>
                <a:schemeClr val="tx2"/>
              </a:solidFill>
              <a:effectLst>
                <a:outerShdw blurRad="38100" dist="38100" dir="2700000">
                  <a:srgbClr val="C0C0C0"/>
                </a:outerShdw>
              </a:effectLst>
              <a:latin typeface="Arial" panose="020B0604020202020204" pitchFamily="34" charset="0"/>
              <a:ea typeface="楷体_GB2312" pitchFamily="49" charset="-122"/>
            </a:endParaRPr>
          </a:p>
          <a:p>
            <a:pPr algn="ctr" defTabSz="914400">
              <a:buSzTx/>
            </a:pPr>
            <a:endParaRPr lang="zh-CN" altLang="en-US" sz="2400" kern="1200" baseline="0">
              <a:solidFill>
                <a:schemeClr val="tx2"/>
              </a:solidFill>
              <a:latin typeface="Verdana" panose="020B0604030504040204" pitchFamily="34" charset="0"/>
              <a:ea typeface="楷体_GB2312" pitchFamily="49" charset="-122"/>
            </a:endParaRPr>
          </a:p>
          <a:p>
            <a:pPr algn="r" defTabSz="914400">
              <a:buSzTx/>
            </a:pPr>
            <a:endParaRPr lang="zh-CN" altLang="en-US" sz="2400" b="1" kern="1200" baseline="0">
              <a:solidFill>
                <a:schemeClr val="tx2"/>
              </a:solidFill>
              <a:latin typeface="Verdana" panose="020B0604030504040204" pitchFamily="34" charset="0"/>
              <a:ea typeface="楷体_GB2312" pitchFamily="49" charset="-122"/>
            </a:endParaRPr>
          </a:p>
        </p:txBody>
      </p:sp>
      <p:sp>
        <p:nvSpPr>
          <p:cNvPr id="5124" name="文本框 5123"/>
          <p:cNvSpPr txBox="1"/>
          <p:nvPr/>
        </p:nvSpPr>
        <p:spPr>
          <a:xfrm>
            <a:off x="2251075" y="5348288"/>
            <a:ext cx="5410200" cy="519112"/>
          </a:xfrm>
          <a:prstGeom prst="rect">
            <a:avLst/>
          </a:prstGeom>
          <a:noFill/>
          <a:ln w="9525">
            <a:noFill/>
          </a:ln>
        </p:spPr>
        <p:txBody>
          <a:bodyPr>
            <a:spAutoFit/>
          </a:bodyPr>
          <a:p>
            <a:pPr algn="l">
              <a:spcBef>
                <a:spcPct val="50000"/>
              </a:spcBef>
            </a:pPr>
            <a:r>
              <a:rPr lang="en-US" altLang="zh-CN" sz="2800" b="1">
                <a:solidFill>
                  <a:schemeClr val="tx2"/>
                </a:solidFill>
                <a:latin typeface="Garamond" panose="02020404030301010803" pitchFamily="18" charset="0"/>
              </a:rPr>
              <a:t>Email :    skyfish_cdq@163.com</a:t>
            </a:r>
            <a:endParaRPr lang="en-US" altLang="zh-CN" sz="2800" b="1">
              <a:solidFill>
                <a:schemeClr val="tx2"/>
              </a:solidFill>
              <a:latin typeface="Garamond" panose="02020404030301010803" pitchFamily="18" charset="0"/>
            </a:endParaRPr>
          </a:p>
        </p:txBody>
      </p:sp>
    </p:spTree>
  </p:cSld>
  <p:clrMapOvr>
    <a:masterClrMapping/>
  </p:clrMapOvr>
  <p:transition advTm="13806">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type="lt">
                                    <p:tmAbs val="0"/>
                                  </p:iterate>
                                  <p:childTnLst>
                                    <p:set>
                                      <p:cBhvr>
                                        <p:cTn id="6" dur="1" fill="hold">
                                          <p:stCondLst>
                                            <p:cond delay="0"/>
                                          </p:stCondLst>
                                        </p:cTn>
                                        <p:tgtEl>
                                          <p:spTgt spid="5122"/>
                                        </p:tgtEl>
                                        <p:attrNameLst>
                                          <p:attrName>style.visibility</p:attrName>
                                        </p:attrNameLst>
                                      </p:cBhvr>
                                      <p:to>
                                        <p:strVal val="visible"/>
                                      </p:to>
                                    </p:set>
                                  </p:childTnLst>
                                </p:cTn>
                              </p:par>
                              <p:par>
                                <p:cTn id="7" presetID="34" presetClass="emph" presetSubtype="0" fill="hold" grpId="0" nodeType="withEffect">
                                  <p:stCondLst>
                                    <p:cond delay="0"/>
                                  </p:stCondLst>
                                  <p:iterate type="lt">
                                    <p:tmPct val="10000"/>
                                  </p:iterate>
                                  <p:childTnLst>
                                    <p:animMotion origin="layout" path="M 0.0 0.0 L 0.0 -0.07213" pathEditMode="relative">
                                      <p:cBhvr>
                                        <p:cTn id="8" dur="250" accel="50000" decel="50000" autoRev="1" fill="hold">
                                          <p:stCondLst>
                                            <p:cond delay="0"/>
                                          </p:stCondLst>
                                        </p:cTn>
                                        <p:tgtEl>
                                          <p:spTgt spid="5122"/>
                                        </p:tgtEl>
                                        <p:attrNameLst>
                                          <p:attrName>ppt_x</p:attrName>
                                          <p:attrName>ppt_y</p:attrName>
                                        </p:attrNameLst>
                                      </p:cBhvr>
                                    </p:animMotion>
                                    <p:animRot by="1500000">
                                      <p:cBhvr>
                                        <p:cTn id="9" dur="125" fill="hold">
                                          <p:stCondLst>
                                            <p:cond delay="0"/>
                                          </p:stCondLst>
                                        </p:cTn>
                                        <p:tgtEl>
                                          <p:spTgt spid="5122"/>
                                        </p:tgtEl>
                                        <p:attrNameLst>
                                          <p:attrName>r</p:attrName>
                                        </p:attrNameLst>
                                      </p:cBhvr>
                                    </p:animRot>
                                    <p:animRot by="-1500000">
                                      <p:cBhvr>
                                        <p:cTn id="10" dur="125" fill="hold">
                                          <p:stCondLst>
                                            <p:cond delay="125"/>
                                          </p:stCondLst>
                                        </p:cTn>
                                        <p:tgtEl>
                                          <p:spTgt spid="5122"/>
                                        </p:tgtEl>
                                        <p:attrNameLst>
                                          <p:attrName>r</p:attrName>
                                        </p:attrNameLst>
                                      </p:cBhvr>
                                    </p:animRot>
                                    <p:animRot by="-1500000">
                                      <p:cBhvr>
                                        <p:cTn id="11" dur="125" fill="hold">
                                          <p:stCondLst>
                                            <p:cond delay="250"/>
                                          </p:stCondLst>
                                        </p:cTn>
                                        <p:tgtEl>
                                          <p:spTgt spid="5122"/>
                                        </p:tgtEl>
                                        <p:attrNameLst>
                                          <p:attrName>r</p:attrName>
                                        </p:attrNameLst>
                                      </p:cBhvr>
                                    </p:animRot>
                                    <p:animRot by="1500000">
                                      <p:cBhvr>
                                        <p:cTn id="12" dur="125" fill="hold">
                                          <p:stCondLst>
                                            <p:cond delay="375"/>
                                          </p:stCondLst>
                                        </p:cTn>
                                        <p:tgtEl>
                                          <p:spTgt spid="5122"/>
                                        </p:tgtEl>
                                        <p:attrNameLst>
                                          <p:attrName>r</p:attrName>
                                        </p:attrNameLst>
                                      </p:cBhvr>
                                    </p:animRot>
                                  </p:childTnLst>
                                </p:cTn>
                              </p:par>
                            </p:childTnLst>
                          </p:cTn>
                        </p:par>
                        <p:par>
                          <p:cTn id="13" fill="hold">
                            <p:stCondLst>
                              <p:cond delay="1250"/>
                            </p:stCondLst>
                            <p:childTnLst>
                              <p:par>
                                <p:cTn id="14" presetID="1" presetClass="entr" presetSubtype="0" fill="hold" nodeType="afterEffect">
                                  <p:stCondLst>
                                    <p:cond delay="0"/>
                                  </p:stCondLst>
                                  <p:childTnLst>
                                    <p:set>
                                      <p:cBhvr>
                                        <p:cTn id="15" dur="1" fill="hold">
                                          <p:stCondLst>
                                            <p:cond delay="0"/>
                                          </p:stCondLst>
                                        </p:cTn>
                                        <p:tgtEl>
                                          <p:spTgt spid="5123">
                                            <p:txEl>
                                              <p:charRg st="0" end="12"/>
                                            </p:txEl>
                                          </p:spTgt>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51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2" grpId="1"/>
      <p:bldP spid="512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2578" name="标题 152577"/>
          <p:cNvSpPr>
            <a:spLocks noGrp="1"/>
          </p:cNvSpPr>
          <p:nvPr>
            <p:ph type="title"/>
          </p:nvPr>
        </p:nvSpPr>
        <p:spPr>
          <a:ln/>
        </p:spPr>
        <p:txBody>
          <a:bodyPr anchor="ctr"/>
          <a:p>
            <a:r>
              <a:rPr lang="zh-CN" altLang="en-US" dirty="0">
                <a:ea typeface="华文行楷" panose="02010800040101010101" pitchFamily="2" charset="-122"/>
              </a:rPr>
              <a:t>括号表示法</a:t>
            </a:r>
            <a:endParaRPr lang="zh-CN" altLang="en-US" dirty="0">
              <a:ea typeface="华文行楷" panose="02010800040101010101" pitchFamily="2" charset="-122"/>
            </a:endParaRPr>
          </a:p>
        </p:txBody>
      </p:sp>
      <p:grpSp>
        <p:nvGrpSpPr>
          <p:cNvPr id="152603" name="组合 152602"/>
          <p:cNvGrpSpPr/>
          <p:nvPr/>
        </p:nvGrpSpPr>
        <p:grpSpPr>
          <a:xfrm>
            <a:off x="1914525" y="3582988"/>
            <a:ext cx="2681288" cy="2667000"/>
            <a:chOff x="975" y="2219"/>
            <a:chExt cx="1689" cy="1680"/>
          </a:xfrm>
        </p:grpSpPr>
        <p:grpSp>
          <p:nvGrpSpPr>
            <p:cNvPr id="152604" name="组合 152603"/>
            <p:cNvGrpSpPr/>
            <p:nvPr/>
          </p:nvGrpSpPr>
          <p:grpSpPr>
            <a:xfrm>
              <a:off x="975" y="2219"/>
              <a:ext cx="1689" cy="1680"/>
              <a:chOff x="3610" y="1476"/>
              <a:chExt cx="2172" cy="1872"/>
            </a:xfrm>
          </p:grpSpPr>
          <p:grpSp>
            <p:nvGrpSpPr>
              <p:cNvPr id="152605" name="组合 152604"/>
              <p:cNvGrpSpPr/>
              <p:nvPr/>
            </p:nvGrpSpPr>
            <p:grpSpPr>
              <a:xfrm>
                <a:off x="3610" y="1476"/>
                <a:ext cx="362" cy="1872"/>
                <a:chOff x="3610" y="2844"/>
                <a:chExt cx="362" cy="1872"/>
              </a:xfrm>
            </p:grpSpPr>
            <p:sp>
              <p:nvSpPr>
                <p:cNvPr id="152606" name="矩形 152605"/>
                <p:cNvSpPr/>
                <p:nvPr/>
              </p:nvSpPr>
              <p:spPr>
                <a:xfrm>
                  <a:off x="3610" y="2844"/>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2607" name="矩形 152606"/>
                <p:cNvSpPr/>
                <p:nvPr/>
              </p:nvSpPr>
              <p:spPr>
                <a:xfrm>
                  <a:off x="3610" y="3156"/>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2608" name="矩形 152607"/>
                <p:cNvSpPr/>
                <p:nvPr/>
              </p:nvSpPr>
              <p:spPr>
                <a:xfrm>
                  <a:off x="3610" y="3468"/>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2609" name="矩形 152608"/>
                <p:cNvSpPr/>
                <p:nvPr/>
              </p:nvSpPr>
              <p:spPr>
                <a:xfrm>
                  <a:off x="3610" y="3780"/>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2610" name="矩形 152609"/>
                <p:cNvSpPr/>
                <p:nvPr/>
              </p:nvSpPr>
              <p:spPr>
                <a:xfrm>
                  <a:off x="3610" y="4092"/>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2611" name="矩形 152610"/>
                <p:cNvSpPr/>
                <p:nvPr/>
              </p:nvSpPr>
              <p:spPr>
                <a:xfrm>
                  <a:off x="3610" y="4404"/>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grpSp>
          <p:grpSp>
            <p:nvGrpSpPr>
              <p:cNvPr id="152612" name="组合 152611"/>
              <p:cNvGrpSpPr/>
              <p:nvPr/>
            </p:nvGrpSpPr>
            <p:grpSpPr>
              <a:xfrm>
                <a:off x="3972" y="1476"/>
                <a:ext cx="362" cy="1872"/>
                <a:chOff x="3610" y="2844"/>
                <a:chExt cx="362" cy="1872"/>
              </a:xfrm>
            </p:grpSpPr>
            <p:sp>
              <p:nvSpPr>
                <p:cNvPr id="152613" name="矩形 152612"/>
                <p:cNvSpPr/>
                <p:nvPr/>
              </p:nvSpPr>
              <p:spPr>
                <a:xfrm>
                  <a:off x="3610" y="2844"/>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2614" name="矩形 152613"/>
                <p:cNvSpPr/>
                <p:nvPr/>
              </p:nvSpPr>
              <p:spPr>
                <a:xfrm>
                  <a:off x="3610" y="3156"/>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2615" name="矩形 152614"/>
                <p:cNvSpPr/>
                <p:nvPr/>
              </p:nvSpPr>
              <p:spPr>
                <a:xfrm>
                  <a:off x="3610" y="3468"/>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2616" name="矩形 152615"/>
                <p:cNvSpPr/>
                <p:nvPr/>
              </p:nvSpPr>
              <p:spPr>
                <a:xfrm>
                  <a:off x="3610" y="3780"/>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2617" name="矩形 152616"/>
                <p:cNvSpPr/>
                <p:nvPr/>
              </p:nvSpPr>
              <p:spPr>
                <a:xfrm>
                  <a:off x="3610" y="4092"/>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2618" name="矩形 152617"/>
                <p:cNvSpPr/>
                <p:nvPr/>
              </p:nvSpPr>
              <p:spPr>
                <a:xfrm>
                  <a:off x="3610" y="4404"/>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grpSp>
          <p:grpSp>
            <p:nvGrpSpPr>
              <p:cNvPr id="152619" name="组合 152618"/>
              <p:cNvGrpSpPr/>
              <p:nvPr/>
            </p:nvGrpSpPr>
            <p:grpSpPr>
              <a:xfrm>
                <a:off x="4334" y="1476"/>
                <a:ext cx="362" cy="1872"/>
                <a:chOff x="3610" y="2844"/>
                <a:chExt cx="362" cy="1872"/>
              </a:xfrm>
            </p:grpSpPr>
            <p:sp>
              <p:nvSpPr>
                <p:cNvPr id="152620" name="矩形 152619"/>
                <p:cNvSpPr/>
                <p:nvPr/>
              </p:nvSpPr>
              <p:spPr>
                <a:xfrm>
                  <a:off x="3610" y="2844"/>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2621" name="矩形 152620"/>
                <p:cNvSpPr/>
                <p:nvPr/>
              </p:nvSpPr>
              <p:spPr>
                <a:xfrm>
                  <a:off x="3610" y="3156"/>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2622" name="矩形 152621"/>
                <p:cNvSpPr/>
                <p:nvPr/>
              </p:nvSpPr>
              <p:spPr>
                <a:xfrm>
                  <a:off x="3610" y="3468"/>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2623" name="矩形 152622"/>
                <p:cNvSpPr/>
                <p:nvPr/>
              </p:nvSpPr>
              <p:spPr>
                <a:xfrm>
                  <a:off x="3610" y="3780"/>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2624" name="矩形 152623"/>
                <p:cNvSpPr/>
                <p:nvPr/>
              </p:nvSpPr>
              <p:spPr>
                <a:xfrm>
                  <a:off x="3610" y="4092"/>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2625" name="矩形 152624"/>
                <p:cNvSpPr/>
                <p:nvPr/>
              </p:nvSpPr>
              <p:spPr>
                <a:xfrm>
                  <a:off x="3610" y="4404"/>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grpSp>
          <p:grpSp>
            <p:nvGrpSpPr>
              <p:cNvPr id="152626" name="组合 152625"/>
              <p:cNvGrpSpPr/>
              <p:nvPr/>
            </p:nvGrpSpPr>
            <p:grpSpPr>
              <a:xfrm>
                <a:off x="4696" y="1476"/>
                <a:ext cx="362" cy="1872"/>
                <a:chOff x="3610" y="2844"/>
                <a:chExt cx="362" cy="1872"/>
              </a:xfrm>
            </p:grpSpPr>
            <p:sp>
              <p:nvSpPr>
                <p:cNvPr id="152627" name="矩形 152626"/>
                <p:cNvSpPr/>
                <p:nvPr/>
              </p:nvSpPr>
              <p:spPr>
                <a:xfrm>
                  <a:off x="3610" y="2844"/>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2628" name="矩形 152627"/>
                <p:cNvSpPr/>
                <p:nvPr/>
              </p:nvSpPr>
              <p:spPr>
                <a:xfrm>
                  <a:off x="3610" y="3156"/>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2629" name="矩形 152628"/>
                <p:cNvSpPr/>
                <p:nvPr/>
              </p:nvSpPr>
              <p:spPr>
                <a:xfrm>
                  <a:off x="3610" y="3468"/>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2630" name="矩形 152629"/>
                <p:cNvSpPr/>
                <p:nvPr/>
              </p:nvSpPr>
              <p:spPr>
                <a:xfrm>
                  <a:off x="3610" y="3780"/>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2631" name="矩形 152630"/>
                <p:cNvSpPr/>
                <p:nvPr/>
              </p:nvSpPr>
              <p:spPr>
                <a:xfrm>
                  <a:off x="3610" y="4092"/>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2632" name="矩形 152631"/>
                <p:cNvSpPr/>
                <p:nvPr/>
              </p:nvSpPr>
              <p:spPr>
                <a:xfrm>
                  <a:off x="3610" y="4404"/>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grpSp>
          <p:grpSp>
            <p:nvGrpSpPr>
              <p:cNvPr id="152633" name="组合 152632"/>
              <p:cNvGrpSpPr/>
              <p:nvPr/>
            </p:nvGrpSpPr>
            <p:grpSpPr>
              <a:xfrm>
                <a:off x="5058" y="1476"/>
                <a:ext cx="362" cy="1872"/>
                <a:chOff x="3610" y="2844"/>
                <a:chExt cx="362" cy="1872"/>
              </a:xfrm>
            </p:grpSpPr>
            <p:sp>
              <p:nvSpPr>
                <p:cNvPr id="152634" name="矩形 152633"/>
                <p:cNvSpPr/>
                <p:nvPr/>
              </p:nvSpPr>
              <p:spPr>
                <a:xfrm>
                  <a:off x="3610" y="2844"/>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2635" name="矩形 152634"/>
                <p:cNvSpPr/>
                <p:nvPr/>
              </p:nvSpPr>
              <p:spPr>
                <a:xfrm>
                  <a:off x="3610" y="3156"/>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2636" name="矩形 152635"/>
                <p:cNvSpPr/>
                <p:nvPr/>
              </p:nvSpPr>
              <p:spPr>
                <a:xfrm>
                  <a:off x="3610" y="3468"/>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2637" name="矩形 152636"/>
                <p:cNvSpPr/>
                <p:nvPr/>
              </p:nvSpPr>
              <p:spPr>
                <a:xfrm>
                  <a:off x="3610" y="3780"/>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2638" name="矩形 152637"/>
                <p:cNvSpPr/>
                <p:nvPr/>
              </p:nvSpPr>
              <p:spPr>
                <a:xfrm>
                  <a:off x="3610" y="4092"/>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2639" name="矩形 152638"/>
                <p:cNvSpPr/>
                <p:nvPr/>
              </p:nvSpPr>
              <p:spPr>
                <a:xfrm>
                  <a:off x="3610" y="4404"/>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grpSp>
          <p:grpSp>
            <p:nvGrpSpPr>
              <p:cNvPr id="152640" name="组合 152639"/>
              <p:cNvGrpSpPr/>
              <p:nvPr/>
            </p:nvGrpSpPr>
            <p:grpSpPr>
              <a:xfrm>
                <a:off x="5420" y="1476"/>
                <a:ext cx="362" cy="1872"/>
                <a:chOff x="3610" y="2844"/>
                <a:chExt cx="362" cy="1872"/>
              </a:xfrm>
            </p:grpSpPr>
            <p:sp>
              <p:nvSpPr>
                <p:cNvPr id="152641" name="矩形 152640"/>
                <p:cNvSpPr/>
                <p:nvPr/>
              </p:nvSpPr>
              <p:spPr>
                <a:xfrm>
                  <a:off x="3610" y="2844"/>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2642" name="矩形 152641"/>
                <p:cNvSpPr/>
                <p:nvPr/>
              </p:nvSpPr>
              <p:spPr>
                <a:xfrm>
                  <a:off x="3610" y="3156"/>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2643" name="矩形 152642"/>
                <p:cNvSpPr/>
                <p:nvPr/>
              </p:nvSpPr>
              <p:spPr>
                <a:xfrm>
                  <a:off x="3610" y="3468"/>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2644" name="矩形 152643"/>
                <p:cNvSpPr/>
                <p:nvPr/>
              </p:nvSpPr>
              <p:spPr>
                <a:xfrm>
                  <a:off x="3610" y="3780"/>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2645" name="矩形 152644"/>
                <p:cNvSpPr/>
                <p:nvPr/>
              </p:nvSpPr>
              <p:spPr>
                <a:xfrm>
                  <a:off x="3610" y="4092"/>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2646" name="矩形 152645"/>
                <p:cNvSpPr/>
                <p:nvPr/>
              </p:nvSpPr>
              <p:spPr>
                <a:xfrm>
                  <a:off x="3610" y="4404"/>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grpSp>
        </p:grpSp>
        <p:sp>
          <p:nvSpPr>
            <p:cNvPr id="152647" name="直接连接符 152646"/>
            <p:cNvSpPr/>
            <p:nvPr/>
          </p:nvSpPr>
          <p:spPr>
            <a:xfrm>
              <a:off x="1108" y="2319"/>
              <a:ext cx="0" cy="1455"/>
            </a:xfrm>
            <a:prstGeom prst="line">
              <a:avLst/>
            </a:prstGeom>
            <a:ln w="44450" cap="flat" cmpd="sng">
              <a:solidFill>
                <a:srgbClr val="000000"/>
              </a:solidFill>
              <a:prstDash val="solid"/>
              <a:headEnd type="none" w="med" len="med"/>
              <a:tailEnd type="none" w="med" len="med"/>
            </a:ln>
          </p:spPr>
        </p:sp>
        <p:sp>
          <p:nvSpPr>
            <p:cNvPr id="152648" name="直接连接符 152647"/>
            <p:cNvSpPr/>
            <p:nvPr/>
          </p:nvSpPr>
          <p:spPr>
            <a:xfrm>
              <a:off x="1981" y="2319"/>
              <a:ext cx="0" cy="1184"/>
            </a:xfrm>
            <a:prstGeom prst="line">
              <a:avLst/>
            </a:prstGeom>
            <a:ln w="44450" cap="flat" cmpd="sng">
              <a:solidFill>
                <a:srgbClr val="000000"/>
              </a:solidFill>
              <a:prstDash val="solid"/>
              <a:headEnd type="none" w="med" len="med"/>
              <a:tailEnd type="none" w="med" len="med"/>
            </a:ln>
          </p:spPr>
        </p:sp>
        <p:sp>
          <p:nvSpPr>
            <p:cNvPr id="152649" name="直接连接符 152648"/>
            <p:cNvSpPr/>
            <p:nvPr/>
          </p:nvSpPr>
          <p:spPr>
            <a:xfrm flipV="1">
              <a:off x="1968" y="3487"/>
              <a:ext cx="295" cy="1"/>
            </a:xfrm>
            <a:prstGeom prst="line">
              <a:avLst/>
            </a:prstGeom>
            <a:ln w="44450" cap="flat" cmpd="sng">
              <a:solidFill>
                <a:srgbClr val="000000"/>
              </a:solidFill>
              <a:prstDash val="solid"/>
              <a:headEnd type="none" w="med" len="med"/>
              <a:tailEnd type="none" w="med" len="med"/>
            </a:ln>
          </p:spPr>
        </p:sp>
        <p:sp>
          <p:nvSpPr>
            <p:cNvPr id="152650" name="直接连接符 152649"/>
            <p:cNvSpPr/>
            <p:nvPr/>
          </p:nvSpPr>
          <p:spPr>
            <a:xfrm>
              <a:off x="1968" y="3490"/>
              <a:ext cx="113" cy="0"/>
            </a:xfrm>
            <a:prstGeom prst="line">
              <a:avLst/>
            </a:prstGeom>
            <a:ln w="44450" cap="flat" cmpd="sng">
              <a:solidFill>
                <a:schemeClr val="tx1"/>
              </a:solidFill>
              <a:prstDash val="solid"/>
              <a:headEnd type="none" w="med" len="med"/>
              <a:tailEnd type="none" w="med" len="med"/>
            </a:ln>
          </p:spPr>
        </p:sp>
        <p:sp>
          <p:nvSpPr>
            <p:cNvPr id="152651" name="直接连接符 152650"/>
            <p:cNvSpPr/>
            <p:nvPr/>
          </p:nvSpPr>
          <p:spPr>
            <a:xfrm>
              <a:off x="1674" y="2587"/>
              <a:ext cx="0" cy="1190"/>
            </a:xfrm>
            <a:prstGeom prst="line">
              <a:avLst/>
            </a:prstGeom>
            <a:ln w="44450" cap="flat" cmpd="sng">
              <a:solidFill>
                <a:srgbClr val="000000"/>
              </a:solidFill>
              <a:prstDash val="solid"/>
              <a:headEnd type="none" w="med" len="med"/>
              <a:tailEnd type="none" w="med" len="med"/>
            </a:ln>
          </p:spPr>
        </p:sp>
        <p:sp>
          <p:nvSpPr>
            <p:cNvPr id="152652" name="直接连接符 152651"/>
            <p:cNvSpPr/>
            <p:nvPr/>
          </p:nvSpPr>
          <p:spPr>
            <a:xfrm>
              <a:off x="1390" y="2593"/>
              <a:ext cx="0" cy="1185"/>
            </a:xfrm>
            <a:prstGeom prst="line">
              <a:avLst/>
            </a:prstGeom>
            <a:ln w="44450" cap="flat" cmpd="sng">
              <a:solidFill>
                <a:srgbClr val="000000"/>
              </a:solidFill>
              <a:prstDash val="solid"/>
              <a:headEnd type="none" w="med" len="med"/>
              <a:tailEnd type="none" w="med" len="med"/>
            </a:ln>
          </p:spPr>
        </p:sp>
        <p:sp>
          <p:nvSpPr>
            <p:cNvPr id="152653" name="直接连接符 152652"/>
            <p:cNvSpPr/>
            <p:nvPr/>
          </p:nvSpPr>
          <p:spPr>
            <a:xfrm flipV="1">
              <a:off x="1104" y="3763"/>
              <a:ext cx="295" cy="0"/>
            </a:xfrm>
            <a:prstGeom prst="line">
              <a:avLst/>
            </a:prstGeom>
            <a:ln w="44450" cap="flat" cmpd="sng">
              <a:solidFill>
                <a:srgbClr val="000000"/>
              </a:solidFill>
              <a:prstDash val="solid"/>
              <a:headEnd type="none" w="med" len="med"/>
              <a:tailEnd type="none" w="med" len="med"/>
            </a:ln>
          </p:spPr>
        </p:sp>
        <p:sp>
          <p:nvSpPr>
            <p:cNvPr id="152654" name="直接连接符 152653"/>
            <p:cNvSpPr/>
            <p:nvPr/>
          </p:nvSpPr>
          <p:spPr>
            <a:xfrm flipV="1">
              <a:off x="1379" y="2602"/>
              <a:ext cx="295" cy="0"/>
            </a:xfrm>
            <a:prstGeom prst="line">
              <a:avLst/>
            </a:prstGeom>
            <a:ln w="44450" cap="flat" cmpd="sng">
              <a:solidFill>
                <a:srgbClr val="000000"/>
              </a:solidFill>
              <a:prstDash val="solid"/>
              <a:headEnd type="none" w="med" len="med"/>
              <a:tailEnd type="none" w="med" len="med"/>
            </a:ln>
          </p:spPr>
        </p:sp>
        <p:sp>
          <p:nvSpPr>
            <p:cNvPr id="152655" name="直接连接符 152654"/>
            <p:cNvSpPr/>
            <p:nvPr/>
          </p:nvSpPr>
          <p:spPr>
            <a:xfrm>
              <a:off x="2254" y="2319"/>
              <a:ext cx="0" cy="1184"/>
            </a:xfrm>
            <a:prstGeom prst="line">
              <a:avLst/>
            </a:prstGeom>
            <a:ln w="44450" cap="flat" cmpd="sng">
              <a:solidFill>
                <a:srgbClr val="000000"/>
              </a:solidFill>
              <a:prstDash val="solid"/>
              <a:headEnd type="none" w="med" len="med"/>
              <a:tailEnd type="none" w="med" len="med"/>
            </a:ln>
          </p:spPr>
        </p:sp>
        <p:sp>
          <p:nvSpPr>
            <p:cNvPr id="152656" name="直接连接符 152655"/>
            <p:cNvSpPr/>
            <p:nvPr/>
          </p:nvSpPr>
          <p:spPr>
            <a:xfrm flipV="1">
              <a:off x="2239" y="2316"/>
              <a:ext cx="296" cy="3"/>
            </a:xfrm>
            <a:prstGeom prst="line">
              <a:avLst/>
            </a:prstGeom>
            <a:ln w="44450" cap="flat" cmpd="sng">
              <a:solidFill>
                <a:srgbClr val="000000"/>
              </a:solidFill>
              <a:prstDash val="solid"/>
              <a:headEnd type="none" w="med" len="med"/>
              <a:tailEnd type="none" w="med" len="med"/>
            </a:ln>
          </p:spPr>
        </p:sp>
        <p:sp>
          <p:nvSpPr>
            <p:cNvPr id="152657" name="直接连接符 152656"/>
            <p:cNvSpPr/>
            <p:nvPr/>
          </p:nvSpPr>
          <p:spPr>
            <a:xfrm>
              <a:off x="2526" y="2304"/>
              <a:ext cx="0" cy="1469"/>
            </a:xfrm>
            <a:prstGeom prst="line">
              <a:avLst/>
            </a:prstGeom>
            <a:ln w="44450" cap="flat" cmpd="sng">
              <a:solidFill>
                <a:srgbClr val="000000"/>
              </a:solidFill>
              <a:prstDash val="solid"/>
              <a:headEnd type="none" w="med" len="med"/>
              <a:tailEnd type="none" w="med" len="med"/>
            </a:ln>
          </p:spPr>
        </p:sp>
        <p:sp>
          <p:nvSpPr>
            <p:cNvPr id="152658" name="直接连接符 152657"/>
            <p:cNvSpPr/>
            <p:nvPr/>
          </p:nvSpPr>
          <p:spPr>
            <a:xfrm flipV="1">
              <a:off x="1674" y="3763"/>
              <a:ext cx="861" cy="0"/>
            </a:xfrm>
            <a:prstGeom prst="line">
              <a:avLst/>
            </a:prstGeom>
            <a:ln w="44450" cap="flat" cmpd="sng">
              <a:solidFill>
                <a:srgbClr val="000000"/>
              </a:solidFill>
              <a:prstDash val="solid"/>
              <a:headEnd type="none" w="med" len="med"/>
              <a:tailEnd type="none" w="med" len="med"/>
            </a:ln>
          </p:spPr>
        </p:sp>
        <p:sp>
          <p:nvSpPr>
            <p:cNvPr id="152659" name="直接连接符 152658"/>
            <p:cNvSpPr/>
            <p:nvPr/>
          </p:nvSpPr>
          <p:spPr>
            <a:xfrm flipV="1">
              <a:off x="1104" y="2330"/>
              <a:ext cx="884" cy="0"/>
            </a:xfrm>
            <a:prstGeom prst="line">
              <a:avLst/>
            </a:prstGeom>
            <a:ln w="44450" cap="flat" cmpd="sng">
              <a:solidFill>
                <a:schemeClr val="tx1"/>
              </a:solidFill>
              <a:prstDash val="solid"/>
              <a:headEnd type="none" w="med" len="med"/>
              <a:tailEnd type="none" w="med" len="med"/>
            </a:ln>
          </p:spPr>
        </p:sp>
      </p:grpSp>
      <p:grpSp>
        <p:nvGrpSpPr>
          <p:cNvPr id="152660" name="组合 152659"/>
          <p:cNvGrpSpPr/>
          <p:nvPr/>
        </p:nvGrpSpPr>
        <p:grpSpPr>
          <a:xfrm>
            <a:off x="2098675" y="3722688"/>
            <a:ext cx="1624013" cy="2070100"/>
            <a:chOff x="2784" y="384"/>
            <a:chExt cx="1023" cy="1304"/>
          </a:xfrm>
        </p:grpSpPr>
        <p:sp>
          <p:nvSpPr>
            <p:cNvPr id="152661" name="直接连接符 152660"/>
            <p:cNvSpPr/>
            <p:nvPr/>
          </p:nvSpPr>
          <p:spPr>
            <a:xfrm flipV="1">
              <a:off x="2784" y="403"/>
              <a:ext cx="895" cy="0"/>
            </a:xfrm>
            <a:prstGeom prst="line">
              <a:avLst/>
            </a:prstGeom>
            <a:ln w="76200" cap="flat" cmpd="sng">
              <a:solidFill>
                <a:srgbClr val="FF3399"/>
              </a:solidFill>
              <a:prstDash val="solid"/>
              <a:headEnd type="none" w="med" len="med"/>
              <a:tailEnd type="none" w="med" len="med"/>
            </a:ln>
          </p:spPr>
        </p:sp>
        <p:sp>
          <p:nvSpPr>
            <p:cNvPr id="152662" name="直接连接符 152661"/>
            <p:cNvSpPr/>
            <p:nvPr/>
          </p:nvSpPr>
          <p:spPr>
            <a:xfrm>
              <a:off x="2807" y="384"/>
              <a:ext cx="0" cy="1304"/>
            </a:xfrm>
            <a:prstGeom prst="line">
              <a:avLst/>
            </a:prstGeom>
            <a:ln w="76200" cap="flat" cmpd="sng">
              <a:solidFill>
                <a:srgbClr val="FF3399"/>
              </a:solidFill>
              <a:prstDash val="solid"/>
              <a:headEnd type="none" w="med" len="med"/>
              <a:tailEnd type="none" w="med" len="med"/>
            </a:ln>
          </p:spPr>
        </p:sp>
        <p:sp>
          <p:nvSpPr>
            <p:cNvPr id="152663" name="直接连接符 152662"/>
            <p:cNvSpPr/>
            <p:nvPr/>
          </p:nvSpPr>
          <p:spPr>
            <a:xfrm>
              <a:off x="3665" y="389"/>
              <a:ext cx="0" cy="1168"/>
            </a:xfrm>
            <a:prstGeom prst="line">
              <a:avLst/>
            </a:prstGeom>
            <a:ln w="76200" cap="flat" cmpd="sng">
              <a:solidFill>
                <a:srgbClr val="FF3399"/>
              </a:solidFill>
              <a:prstDash val="solid"/>
              <a:headEnd type="none" w="med" len="med"/>
              <a:tailEnd type="none" w="med" len="med"/>
            </a:ln>
          </p:spPr>
        </p:sp>
        <p:sp>
          <p:nvSpPr>
            <p:cNvPr id="152664" name="直接连接符 152663"/>
            <p:cNvSpPr/>
            <p:nvPr/>
          </p:nvSpPr>
          <p:spPr>
            <a:xfrm>
              <a:off x="3637" y="1561"/>
              <a:ext cx="170" cy="0"/>
            </a:xfrm>
            <a:prstGeom prst="line">
              <a:avLst/>
            </a:prstGeom>
            <a:ln w="76200" cap="flat" cmpd="sng">
              <a:solidFill>
                <a:srgbClr val="FF3399"/>
              </a:solidFill>
              <a:prstDash val="solid"/>
              <a:headEnd type="none" w="med" len="med"/>
              <a:tailEnd type="none" w="med" len="med"/>
            </a:ln>
          </p:spPr>
        </p:sp>
      </p:grpSp>
      <p:grpSp>
        <p:nvGrpSpPr>
          <p:cNvPr id="152665" name="组合 152664"/>
          <p:cNvGrpSpPr/>
          <p:nvPr/>
        </p:nvGrpSpPr>
        <p:grpSpPr>
          <a:xfrm>
            <a:off x="1568450" y="5341938"/>
            <a:ext cx="3527425" cy="503237"/>
            <a:chOff x="661" y="3763"/>
            <a:chExt cx="2222" cy="317"/>
          </a:xfrm>
        </p:grpSpPr>
        <p:sp>
          <p:nvSpPr>
            <p:cNvPr id="152666" name="直接连接符 152665"/>
            <p:cNvSpPr/>
            <p:nvPr/>
          </p:nvSpPr>
          <p:spPr>
            <a:xfrm>
              <a:off x="1994" y="3768"/>
              <a:ext cx="889" cy="0"/>
            </a:xfrm>
            <a:prstGeom prst="line">
              <a:avLst/>
            </a:prstGeom>
            <a:ln w="57150" cap="flat" cmpd="sng">
              <a:solidFill>
                <a:srgbClr val="000080"/>
              </a:solidFill>
              <a:prstDash val="solid"/>
              <a:headEnd type="none" w="med" len="med"/>
              <a:tailEnd type="none" w="med" len="med"/>
            </a:ln>
          </p:spPr>
        </p:sp>
        <p:sp>
          <p:nvSpPr>
            <p:cNvPr id="152667" name="直接连接符 152666"/>
            <p:cNvSpPr/>
            <p:nvPr/>
          </p:nvSpPr>
          <p:spPr>
            <a:xfrm>
              <a:off x="2010" y="3763"/>
              <a:ext cx="0" cy="317"/>
            </a:xfrm>
            <a:prstGeom prst="line">
              <a:avLst/>
            </a:prstGeom>
            <a:ln w="57150" cap="flat" cmpd="sng">
              <a:solidFill>
                <a:srgbClr val="000080"/>
              </a:solidFill>
              <a:prstDash val="solid"/>
              <a:headEnd type="none" w="med" len="med"/>
              <a:tailEnd type="none" w="med" len="med"/>
            </a:ln>
          </p:spPr>
        </p:sp>
        <p:sp>
          <p:nvSpPr>
            <p:cNvPr id="152668" name="直接连接符 152667"/>
            <p:cNvSpPr/>
            <p:nvPr/>
          </p:nvSpPr>
          <p:spPr>
            <a:xfrm>
              <a:off x="661" y="4067"/>
              <a:ext cx="1360" cy="0"/>
            </a:xfrm>
            <a:prstGeom prst="line">
              <a:avLst/>
            </a:prstGeom>
            <a:ln w="57150" cap="flat" cmpd="sng">
              <a:solidFill>
                <a:srgbClr val="000080"/>
              </a:solidFill>
              <a:prstDash val="solid"/>
              <a:headEnd type="none" w="med" len="med"/>
              <a:tailEnd type="none" w="med" len="med"/>
            </a:ln>
          </p:spPr>
        </p:sp>
      </p:grpSp>
      <p:grpSp>
        <p:nvGrpSpPr>
          <p:cNvPr id="152669" name="组合 152668"/>
          <p:cNvGrpSpPr/>
          <p:nvPr/>
        </p:nvGrpSpPr>
        <p:grpSpPr>
          <a:xfrm>
            <a:off x="2554288" y="4181475"/>
            <a:ext cx="503237" cy="1624013"/>
            <a:chOff x="1486" y="2604"/>
            <a:chExt cx="317" cy="1023"/>
          </a:xfrm>
        </p:grpSpPr>
        <p:sp>
          <p:nvSpPr>
            <p:cNvPr id="152670" name="直接连接符 152669"/>
            <p:cNvSpPr/>
            <p:nvPr/>
          </p:nvSpPr>
          <p:spPr>
            <a:xfrm>
              <a:off x="1486" y="2618"/>
              <a:ext cx="317" cy="0"/>
            </a:xfrm>
            <a:prstGeom prst="line">
              <a:avLst/>
            </a:prstGeom>
            <a:ln w="76200" cap="flat" cmpd="sng">
              <a:solidFill>
                <a:srgbClr val="9933FF"/>
              </a:solidFill>
              <a:prstDash val="solid"/>
              <a:headEnd type="none" w="med" len="med"/>
              <a:tailEnd type="none" w="med" len="med"/>
            </a:ln>
          </p:spPr>
        </p:sp>
        <p:sp>
          <p:nvSpPr>
            <p:cNvPr id="152671" name="直接连接符 152670"/>
            <p:cNvSpPr/>
            <p:nvPr/>
          </p:nvSpPr>
          <p:spPr>
            <a:xfrm>
              <a:off x="1497" y="2604"/>
              <a:ext cx="0" cy="1023"/>
            </a:xfrm>
            <a:prstGeom prst="line">
              <a:avLst/>
            </a:prstGeom>
            <a:ln w="76200" cap="flat" cmpd="sng">
              <a:solidFill>
                <a:srgbClr val="9933FF"/>
              </a:solidFill>
              <a:prstDash val="solid"/>
              <a:headEnd type="none" w="med" len="med"/>
              <a:tailEnd type="none" w="med" len="med"/>
            </a:ln>
          </p:spPr>
        </p:sp>
        <p:sp>
          <p:nvSpPr>
            <p:cNvPr id="152672" name="直接连接符 152671"/>
            <p:cNvSpPr/>
            <p:nvPr/>
          </p:nvSpPr>
          <p:spPr>
            <a:xfrm>
              <a:off x="1782" y="2604"/>
              <a:ext cx="0" cy="1023"/>
            </a:xfrm>
            <a:prstGeom prst="line">
              <a:avLst/>
            </a:prstGeom>
            <a:ln w="76200" cap="flat" cmpd="sng">
              <a:solidFill>
                <a:srgbClr val="9933FF"/>
              </a:solidFill>
              <a:prstDash val="solid"/>
              <a:headEnd type="none" w="med" len="med"/>
              <a:tailEnd type="none" w="med" len="med"/>
            </a:ln>
          </p:spPr>
        </p:sp>
      </p:grpSp>
      <p:grpSp>
        <p:nvGrpSpPr>
          <p:cNvPr id="152673" name="组合 152672"/>
          <p:cNvGrpSpPr/>
          <p:nvPr/>
        </p:nvGrpSpPr>
        <p:grpSpPr>
          <a:xfrm>
            <a:off x="3948113" y="3695700"/>
            <a:ext cx="433387" cy="1628775"/>
            <a:chOff x="3409" y="999"/>
            <a:chExt cx="181" cy="638"/>
          </a:xfrm>
        </p:grpSpPr>
        <p:sp>
          <p:nvSpPr>
            <p:cNvPr id="152674" name="直接连接符 152673"/>
            <p:cNvSpPr/>
            <p:nvPr/>
          </p:nvSpPr>
          <p:spPr>
            <a:xfrm>
              <a:off x="3409" y="1015"/>
              <a:ext cx="181" cy="0"/>
            </a:xfrm>
            <a:prstGeom prst="line">
              <a:avLst/>
            </a:prstGeom>
            <a:ln w="76200" cap="flat" cmpd="sng">
              <a:solidFill>
                <a:schemeClr val="accent1"/>
              </a:solidFill>
              <a:prstDash val="solid"/>
              <a:headEnd type="none" w="med" len="med"/>
              <a:tailEnd type="none" w="med" len="med"/>
            </a:ln>
          </p:spPr>
        </p:sp>
        <p:sp>
          <p:nvSpPr>
            <p:cNvPr id="152675" name="直接连接符 152674"/>
            <p:cNvSpPr/>
            <p:nvPr/>
          </p:nvSpPr>
          <p:spPr>
            <a:xfrm>
              <a:off x="3584" y="999"/>
              <a:ext cx="0" cy="635"/>
            </a:xfrm>
            <a:prstGeom prst="line">
              <a:avLst/>
            </a:prstGeom>
            <a:ln w="76200" cap="flat" cmpd="sng">
              <a:solidFill>
                <a:schemeClr val="accent1"/>
              </a:solidFill>
              <a:prstDash val="solid"/>
              <a:headEnd type="none" w="med" len="med"/>
              <a:tailEnd type="none" w="med" len="med"/>
            </a:ln>
          </p:spPr>
        </p:sp>
        <p:sp>
          <p:nvSpPr>
            <p:cNvPr id="152676" name="直接连接符 152675"/>
            <p:cNvSpPr/>
            <p:nvPr/>
          </p:nvSpPr>
          <p:spPr>
            <a:xfrm>
              <a:off x="3411" y="1002"/>
              <a:ext cx="0" cy="635"/>
            </a:xfrm>
            <a:prstGeom prst="line">
              <a:avLst/>
            </a:prstGeom>
            <a:ln w="76200" cap="flat" cmpd="sng">
              <a:solidFill>
                <a:schemeClr val="accent1"/>
              </a:solidFill>
              <a:prstDash val="solid"/>
              <a:headEnd type="none" w="med" len="med"/>
              <a:tailEnd type="none" w="med" len="med"/>
            </a:ln>
          </p:spPr>
        </p:sp>
      </p:grpSp>
      <p:sp>
        <p:nvSpPr>
          <p:cNvPr id="152677" name="文本框 152676"/>
          <p:cNvSpPr txBox="1"/>
          <p:nvPr/>
        </p:nvSpPr>
        <p:spPr>
          <a:xfrm>
            <a:off x="5591175" y="4197350"/>
            <a:ext cx="609600" cy="641350"/>
          </a:xfrm>
          <a:prstGeom prst="rect">
            <a:avLst/>
          </a:prstGeom>
          <a:noFill/>
          <a:ln w="9525">
            <a:noFill/>
          </a:ln>
        </p:spPr>
        <p:txBody>
          <a:bodyPr>
            <a:spAutoFit/>
          </a:bodyPr>
          <a:p>
            <a:pPr algn="l">
              <a:spcBef>
                <a:spcPct val="50000"/>
              </a:spcBef>
            </a:pPr>
            <a:r>
              <a:rPr lang="en-US" altLang="zh-CN" sz="3600" b="1">
                <a:solidFill>
                  <a:schemeClr val="tx2"/>
                </a:solidFill>
                <a:latin typeface="Times New Roman" panose="02020603050405020304" pitchFamily="18" charset="0"/>
              </a:rPr>
              <a:t>(</a:t>
            </a:r>
            <a:endParaRPr lang="en-US" altLang="zh-CN" sz="3600" b="1">
              <a:solidFill>
                <a:schemeClr val="tx2"/>
              </a:solidFill>
              <a:latin typeface="Times New Roman" panose="02020603050405020304" pitchFamily="18" charset="0"/>
            </a:endParaRPr>
          </a:p>
        </p:txBody>
      </p:sp>
      <p:sp>
        <p:nvSpPr>
          <p:cNvPr id="152678" name="文本框 152677"/>
          <p:cNvSpPr txBox="1"/>
          <p:nvPr/>
        </p:nvSpPr>
        <p:spPr>
          <a:xfrm>
            <a:off x="6048375" y="4197350"/>
            <a:ext cx="609600" cy="641350"/>
          </a:xfrm>
          <a:prstGeom prst="rect">
            <a:avLst/>
          </a:prstGeom>
          <a:noFill/>
          <a:ln w="9525">
            <a:noFill/>
          </a:ln>
        </p:spPr>
        <p:txBody>
          <a:bodyPr>
            <a:spAutoFit/>
          </a:bodyPr>
          <a:p>
            <a:pPr algn="l">
              <a:spcBef>
                <a:spcPct val="50000"/>
              </a:spcBef>
            </a:pPr>
            <a:r>
              <a:rPr lang="en-US" altLang="zh-CN" sz="3600" b="1">
                <a:solidFill>
                  <a:schemeClr val="tx2"/>
                </a:solidFill>
                <a:latin typeface="Times New Roman" panose="02020603050405020304" pitchFamily="18" charset="0"/>
              </a:rPr>
              <a:t>(</a:t>
            </a:r>
            <a:endParaRPr lang="en-US" altLang="zh-CN" sz="3600" b="1">
              <a:solidFill>
                <a:schemeClr val="tx2"/>
              </a:solidFill>
              <a:latin typeface="Times New Roman" panose="02020603050405020304" pitchFamily="18" charset="0"/>
            </a:endParaRPr>
          </a:p>
        </p:txBody>
      </p:sp>
      <p:sp>
        <p:nvSpPr>
          <p:cNvPr id="152679" name="文本框 152678"/>
          <p:cNvSpPr txBox="1"/>
          <p:nvPr/>
        </p:nvSpPr>
        <p:spPr>
          <a:xfrm>
            <a:off x="7939088" y="4195763"/>
            <a:ext cx="609600" cy="641350"/>
          </a:xfrm>
          <a:prstGeom prst="rect">
            <a:avLst/>
          </a:prstGeom>
          <a:noFill/>
          <a:ln w="9525">
            <a:noFill/>
          </a:ln>
        </p:spPr>
        <p:txBody>
          <a:bodyPr>
            <a:spAutoFit/>
          </a:bodyPr>
          <a:p>
            <a:pPr algn="l">
              <a:spcBef>
                <a:spcPct val="50000"/>
              </a:spcBef>
            </a:pPr>
            <a:r>
              <a:rPr lang="en-US" altLang="zh-CN" sz="3600" b="1">
                <a:solidFill>
                  <a:schemeClr val="tx2"/>
                </a:solidFill>
                <a:latin typeface="Times New Roman" panose="02020603050405020304" pitchFamily="18" charset="0"/>
              </a:rPr>
              <a:t>)</a:t>
            </a:r>
            <a:endParaRPr lang="en-US" altLang="zh-CN" sz="3600" b="1">
              <a:solidFill>
                <a:schemeClr val="tx2"/>
              </a:solidFill>
              <a:latin typeface="Times New Roman" panose="02020603050405020304" pitchFamily="18" charset="0"/>
            </a:endParaRPr>
          </a:p>
        </p:txBody>
      </p:sp>
      <p:sp>
        <p:nvSpPr>
          <p:cNvPr id="152680" name="文本框 152679"/>
          <p:cNvSpPr txBox="1"/>
          <p:nvPr/>
        </p:nvSpPr>
        <p:spPr>
          <a:xfrm>
            <a:off x="6505575" y="4197350"/>
            <a:ext cx="609600" cy="641350"/>
          </a:xfrm>
          <a:prstGeom prst="rect">
            <a:avLst/>
          </a:prstGeom>
          <a:noFill/>
          <a:ln w="9525">
            <a:noFill/>
          </a:ln>
        </p:spPr>
        <p:txBody>
          <a:bodyPr>
            <a:spAutoFit/>
          </a:bodyPr>
          <a:p>
            <a:pPr algn="l">
              <a:spcBef>
                <a:spcPct val="50000"/>
              </a:spcBef>
            </a:pPr>
            <a:r>
              <a:rPr lang="en-US" altLang="zh-CN" sz="3600" b="1">
                <a:solidFill>
                  <a:schemeClr val="tx2"/>
                </a:solidFill>
                <a:latin typeface="Times New Roman" panose="02020603050405020304" pitchFamily="18" charset="0"/>
              </a:rPr>
              <a:t>)</a:t>
            </a:r>
            <a:endParaRPr lang="en-US" altLang="zh-CN" sz="3600" b="1">
              <a:solidFill>
                <a:schemeClr val="tx2"/>
              </a:solidFill>
              <a:latin typeface="Times New Roman" panose="02020603050405020304" pitchFamily="18" charset="0"/>
            </a:endParaRPr>
          </a:p>
        </p:txBody>
      </p:sp>
      <p:sp>
        <p:nvSpPr>
          <p:cNvPr id="152681" name="文本框 152680"/>
          <p:cNvSpPr txBox="1"/>
          <p:nvPr/>
        </p:nvSpPr>
        <p:spPr>
          <a:xfrm>
            <a:off x="7253288" y="4189413"/>
            <a:ext cx="381000" cy="641350"/>
          </a:xfrm>
          <a:prstGeom prst="rect">
            <a:avLst/>
          </a:prstGeom>
          <a:noFill/>
          <a:ln w="9525">
            <a:noFill/>
          </a:ln>
        </p:spPr>
        <p:txBody>
          <a:bodyPr>
            <a:spAutoFit/>
          </a:bodyPr>
          <a:p>
            <a:pPr algn="l">
              <a:spcBef>
                <a:spcPct val="50000"/>
              </a:spcBef>
            </a:pPr>
            <a:r>
              <a:rPr lang="en-US" altLang="zh-CN" sz="3600" b="1">
                <a:solidFill>
                  <a:schemeClr val="tx2"/>
                </a:solidFill>
                <a:latin typeface="Times New Roman" panose="02020603050405020304" pitchFamily="18" charset="0"/>
              </a:rPr>
              <a:t>)</a:t>
            </a:r>
            <a:endParaRPr lang="en-US" altLang="zh-CN" sz="3600" b="1">
              <a:solidFill>
                <a:schemeClr val="tx2"/>
              </a:solidFill>
              <a:latin typeface="Times New Roman" panose="02020603050405020304" pitchFamily="18" charset="0"/>
            </a:endParaRPr>
          </a:p>
        </p:txBody>
      </p:sp>
      <p:sp>
        <p:nvSpPr>
          <p:cNvPr id="152682" name="直接连接符 152681"/>
          <p:cNvSpPr/>
          <p:nvPr/>
        </p:nvSpPr>
        <p:spPr>
          <a:xfrm rot="-10800000" flipH="1">
            <a:off x="1735138" y="5842000"/>
            <a:ext cx="431800" cy="539750"/>
          </a:xfrm>
          <a:prstGeom prst="line">
            <a:avLst/>
          </a:prstGeom>
          <a:ln w="76200" cap="flat" cmpd="sng">
            <a:solidFill>
              <a:srgbClr val="EC4502"/>
            </a:solidFill>
            <a:prstDash val="solid"/>
            <a:headEnd type="none" w="med" len="med"/>
            <a:tailEnd type="triangle" w="med" len="med"/>
          </a:ln>
        </p:spPr>
      </p:sp>
      <p:sp>
        <p:nvSpPr>
          <p:cNvPr id="152683" name="直接连接符 152682"/>
          <p:cNvSpPr/>
          <p:nvPr/>
        </p:nvSpPr>
        <p:spPr>
          <a:xfrm rot="-10800000" flipH="1">
            <a:off x="2159000" y="5861050"/>
            <a:ext cx="431800" cy="539750"/>
          </a:xfrm>
          <a:prstGeom prst="line">
            <a:avLst/>
          </a:prstGeom>
          <a:ln w="76200" cap="flat" cmpd="sng">
            <a:solidFill>
              <a:srgbClr val="EC4502"/>
            </a:solidFill>
            <a:prstDash val="solid"/>
            <a:headEnd type="none" w="med" len="med"/>
            <a:tailEnd type="triangle" w="med" len="med"/>
          </a:ln>
        </p:spPr>
      </p:sp>
      <p:sp>
        <p:nvSpPr>
          <p:cNvPr id="152684" name="直接连接符 152683"/>
          <p:cNvSpPr/>
          <p:nvPr/>
        </p:nvSpPr>
        <p:spPr>
          <a:xfrm rot="-10800000" flipH="1">
            <a:off x="2632075" y="5861050"/>
            <a:ext cx="431800" cy="539750"/>
          </a:xfrm>
          <a:prstGeom prst="line">
            <a:avLst/>
          </a:prstGeom>
          <a:ln w="76200" cap="flat" cmpd="sng">
            <a:solidFill>
              <a:srgbClr val="EC4502"/>
            </a:solidFill>
            <a:prstDash val="solid"/>
            <a:headEnd type="none" w="med" len="med"/>
            <a:tailEnd type="triangle" w="med" len="med"/>
          </a:ln>
        </p:spPr>
      </p:sp>
      <p:sp>
        <p:nvSpPr>
          <p:cNvPr id="152685" name="直接连接符 152684"/>
          <p:cNvSpPr/>
          <p:nvPr/>
        </p:nvSpPr>
        <p:spPr>
          <a:xfrm rot="-16200000" flipH="1">
            <a:off x="3767138" y="5535613"/>
            <a:ext cx="431800" cy="539750"/>
          </a:xfrm>
          <a:prstGeom prst="line">
            <a:avLst/>
          </a:prstGeom>
          <a:ln w="76200" cap="flat" cmpd="sng">
            <a:solidFill>
              <a:srgbClr val="EC4502"/>
            </a:solidFill>
            <a:prstDash val="solid"/>
            <a:headEnd type="none" w="med" len="med"/>
            <a:tailEnd type="triangle" w="med" len="med"/>
          </a:ln>
        </p:spPr>
      </p:sp>
      <p:sp>
        <p:nvSpPr>
          <p:cNvPr id="152686" name="直接连接符 152685"/>
          <p:cNvSpPr/>
          <p:nvPr/>
        </p:nvSpPr>
        <p:spPr>
          <a:xfrm rot="-16200000" flipH="1">
            <a:off x="4010025" y="5318125"/>
            <a:ext cx="431800" cy="539750"/>
          </a:xfrm>
          <a:prstGeom prst="line">
            <a:avLst/>
          </a:prstGeom>
          <a:ln w="76200" cap="flat" cmpd="sng">
            <a:solidFill>
              <a:srgbClr val="EC4502"/>
            </a:solidFill>
            <a:prstDash val="solid"/>
            <a:headEnd type="none" w="med" len="med"/>
            <a:tailEnd type="triangle" w="med" len="med"/>
          </a:ln>
        </p:spPr>
      </p:sp>
      <p:sp>
        <p:nvSpPr>
          <p:cNvPr id="152687" name="直接连接符 152686"/>
          <p:cNvSpPr/>
          <p:nvPr/>
        </p:nvSpPr>
        <p:spPr>
          <a:xfrm rot="-16200000" flipH="1">
            <a:off x="4397375" y="5326063"/>
            <a:ext cx="431800" cy="539750"/>
          </a:xfrm>
          <a:prstGeom prst="line">
            <a:avLst/>
          </a:prstGeom>
          <a:ln w="76200" cap="flat" cmpd="sng">
            <a:solidFill>
              <a:srgbClr val="EC4502"/>
            </a:solidFill>
            <a:prstDash val="solid"/>
            <a:headEnd type="none" w="med" len="med"/>
            <a:tailEnd type="triangle" w="med" len="med"/>
          </a:ln>
        </p:spPr>
      </p:sp>
      <p:sp>
        <p:nvSpPr>
          <p:cNvPr id="152688" name="文本框 152687"/>
          <p:cNvSpPr txBox="1"/>
          <p:nvPr/>
        </p:nvSpPr>
        <p:spPr>
          <a:xfrm>
            <a:off x="7543800" y="4192588"/>
            <a:ext cx="609600" cy="641350"/>
          </a:xfrm>
          <a:prstGeom prst="rect">
            <a:avLst/>
          </a:prstGeom>
          <a:noFill/>
          <a:ln w="9525">
            <a:noFill/>
          </a:ln>
        </p:spPr>
        <p:txBody>
          <a:bodyPr>
            <a:spAutoFit/>
          </a:bodyPr>
          <a:p>
            <a:pPr algn="l">
              <a:spcBef>
                <a:spcPct val="50000"/>
              </a:spcBef>
            </a:pPr>
            <a:r>
              <a:rPr lang="en-US" altLang="zh-CN" sz="3600" b="1">
                <a:solidFill>
                  <a:schemeClr val="tx2"/>
                </a:solidFill>
                <a:latin typeface="Times New Roman" panose="02020603050405020304" pitchFamily="18" charset="0"/>
              </a:rPr>
              <a:t>(</a:t>
            </a:r>
            <a:endParaRPr lang="en-US" altLang="zh-CN" sz="3600" b="1">
              <a:solidFill>
                <a:schemeClr val="tx2"/>
              </a:solidFill>
              <a:latin typeface="Times New Roman" panose="02020603050405020304" pitchFamily="18" charset="0"/>
            </a:endParaRPr>
          </a:p>
        </p:txBody>
      </p:sp>
      <p:grpSp>
        <p:nvGrpSpPr>
          <p:cNvPr id="152699" name="组合 152698"/>
          <p:cNvGrpSpPr/>
          <p:nvPr/>
        </p:nvGrpSpPr>
        <p:grpSpPr>
          <a:xfrm>
            <a:off x="1371600" y="1636713"/>
            <a:ext cx="6096000" cy="1562100"/>
            <a:chOff x="864" y="3059"/>
            <a:chExt cx="3840" cy="984"/>
          </a:xfrm>
        </p:grpSpPr>
        <p:sp>
          <p:nvSpPr>
            <p:cNvPr id="152700" name="文本框 152699"/>
            <p:cNvSpPr txBox="1"/>
            <p:nvPr/>
          </p:nvSpPr>
          <p:spPr>
            <a:xfrm>
              <a:off x="1920" y="3059"/>
              <a:ext cx="2784" cy="973"/>
            </a:xfrm>
            <a:prstGeom prst="rect">
              <a:avLst/>
            </a:prstGeom>
            <a:noFill/>
            <a:ln w="9525">
              <a:noFill/>
            </a:ln>
          </p:spPr>
          <p:txBody>
            <a:bodyPr>
              <a:spAutoFit/>
            </a:bodyPr>
            <a:p>
              <a:pPr algn="l">
                <a:lnSpc>
                  <a:spcPct val="80000"/>
                </a:lnSpc>
                <a:spcBef>
                  <a:spcPct val="50000"/>
                </a:spcBef>
              </a:pPr>
              <a:r>
                <a:rPr lang="en-US" altLang="zh-CN" sz="2800" b="1" dirty="0">
                  <a:solidFill>
                    <a:schemeClr val="tx2"/>
                  </a:solidFill>
                  <a:latin typeface="Times New Roman" panose="02020603050405020304" pitchFamily="18" charset="0"/>
                  <a:ea typeface="仿宋" panose="02010609060101010101" pitchFamily="49" charset="-122"/>
                </a:rPr>
                <a:t>0</a:t>
              </a:r>
              <a:r>
                <a:rPr lang="zh-CN" altLang="en-US" sz="2800" b="1" dirty="0">
                  <a:solidFill>
                    <a:schemeClr val="tx2"/>
                  </a:solidFill>
                  <a:latin typeface="Times New Roman" panose="02020603050405020304" pitchFamily="18" charset="0"/>
                  <a:ea typeface="仿宋" panose="02010609060101010101" pitchFamily="49" charset="-122"/>
                </a:rPr>
                <a:t>：无插头状态，用 </a:t>
              </a:r>
              <a:r>
                <a:rPr lang="en-US" altLang="zh-CN" sz="2800" b="1">
                  <a:solidFill>
                    <a:srgbClr val="FF0066"/>
                  </a:solidFill>
                  <a:latin typeface="Times New Roman" panose="02020603050405020304" pitchFamily="18" charset="0"/>
                  <a:ea typeface="仿宋" panose="02010609060101010101" pitchFamily="49" charset="-122"/>
                </a:rPr>
                <a:t>#</a:t>
              </a:r>
              <a:r>
                <a:rPr lang="en-US" altLang="zh-CN" sz="2800" b="1" dirty="0">
                  <a:solidFill>
                    <a:schemeClr val="tx2"/>
                  </a:solidFill>
                  <a:latin typeface="Times New Roman" panose="02020603050405020304" pitchFamily="18" charset="0"/>
                  <a:ea typeface="仿宋" panose="02010609060101010101" pitchFamily="49" charset="-122"/>
                </a:rPr>
                <a:t> </a:t>
              </a:r>
              <a:r>
                <a:rPr lang="zh-CN" altLang="en-US" sz="2800" b="1" dirty="0">
                  <a:solidFill>
                    <a:schemeClr val="tx2"/>
                  </a:solidFill>
                  <a:latin typeface="Times New Roman" panose="02020603050405020304" pitchFamily="18" charset="0"/>
                  <a:ea typeface="仿宋" panose="02010609060101010101" pitchFamily="49" charset="-122"/>
                </a:rPr>
                <a:t>表示</a:t>
              </a:r>
              <a:endParaRPr lang="zh-CN" altLang="en-US" sz="2800" b="1" dirty="0">
                <a:solidFill>
                  <a:schemeClr val="tx2"/>
                </a:solidFill>
                <a:latin typeface="Times New Roman" panose="02020603050405020304" pitchFamily="18" charset="0"/>
                <a:ea typeface="仿宋" panose="02010609060101010101" pitchFamily="49" charset="-122"/>
              </a:endParaRPr>
            </a:p>
            <a:p>
              <a:pPr algn="l">
                <a:lnSpc>
                  <a:spcPct val="80000"/>
                </a:lnSpc>
                <a:spcBef>
                  <a:spcPct val="50000"/>
                </a:spcBef>
              </a:pPr>
              <a:r>
                <a:rPr lang="en-US" altLang="zh-CN" sz="2800" b="1" dirty="0">
                  <a:solidFill>
                    <a:schemeClr val="tx2"/>
                  </a:solidFill>
                  <a:latin typeface="Times New Roman" panose="02020603050405020304" pitchFamily="18" charset="0"/>
                  <a:ea typeface="仿宋" panose="02010609060101010101" pitchFamily="49" charset="-122"/>
                </a:rPr>
                <a:t>1</a:t>
              </a:r>
              <a:r>
                <a:rPr lang="zh-CN" altLang="en-US" sz="2800" b="1" dirty="0">
                  <a:solidFill>
                    <a:schemeClr val="tx2"/>
                  </a:solidFill>
                  <a:latin typeface="Times New Roman" panose="02020603050405020304" pitchFamily="18" charset="0"/>
                  <a:ea typeface="仿宋" panose="02010609060101010101" pitchFamily="49" charset="-122"/>
                </a:rPr>
                <a:t>：左括号插头，用 </a:t>
              </a:r>
              <a:r>
                <a:rPr lang="en-US" altLang="zh-CN" sz="2800" b="1">
                  <a:solidFill>
                    <a:srgbClr val="FF0066"/>
                  </a:solidFill>
                  <a:latin typeface="Times New Roman" panose="02020603050405020304" pitchFamily="18" charset="0"/>
                  <a:ea typeface="仿宋" panose="02010609060101010101" pitchFamily="49" charset="-122"/>
                </a:rPr>
                <a:t>(</a:t>
              </a:r>
              <a:r>
                <a:rPr lang="en-US" altLang="zh-CN" sz="2800" b="1" dirty="0">
                  <a:solidFill>
                    <a:schemeClr val="tx2"/>
                  </a:solidFill>
                  <a:latin typeface="Times New Roman" panose="02020603050405020304" pitchFamily="18" charset="0"/>
                  <a:ea typeface="仿宋" panose="02010609060101010101" pitchFamily="49" charset="-122"/>
                </a:rPr>
                <a:t> </a:t>
              </a:r>
              <a:r>
                <a:rPr lang="zh-CN" altLang="en-US" sz="2800" b="1" dirty="0">
                  <a:solidFill>
                    <a:schemeClr val="tx2"/>
                  </a:solidFill>
                  <a:latin typeface="Times New Roman" panose="02020603050405020304" pitchFamily="18" charset="0"/>
                  <a:ea typeface="仿宋" panose="02010609060101010101" pitchFamily="49" charset="-122"/>
                </a:rPr>
                <a:t>表示 </a:t>
              </a:r>
              <a:endParaRPr lang="zh-CN" altLang="en-US" sz="2800" b="1" dirty="0">
                <a:solidFill>
                  <a:schemeClr val="tx2"/>
                </a:solidFill>
                <a:latin typeface="Times New Roman" panose="02020603050405020304" pitchFamily="18" charset="0"/>
                <a:ea typeface="仿宋" panose="02010609060101010101" pitchFamily="49" charset="-122"/>
              </a:endParaRPr>
            </a:p>
            <a:p>
              <a:pPr algn="l">
                <a:lnSpc>
                  <a:spcPct val="80000"/>
                </a:lnSpc>
                <a:spcBef>
                  <a:spcPct val="50000"/>
                </a:spcBef>
              </a:pPr>
              <a:r>
                <a:rPr lang="en-US" altLang="zh-CN" sz="2800" b="1" dirty="0">
                  <a:solidFill>
                    <a:schemeClr val="tx2"/>
                  </a:solidFill>
                  <a:latin typeface="Times New Roman" panose="02020603050405020304" pitchFamily="18" charset="0"/>
                  <a:ea typeface="仿宋" panose="02010609060101010101" pitchFamily="49" charset="-122"/>
                </a:rPr>
                <a:t>2</a:t>
              </a:r>
              <a:r>
                <a:rPr lang="zh-CN" altLang="en-US" sz="2800" b="1" dirty="0">
                  <a:solidFill>
                    <a:schemeClr val="tx2"/>
                  </a:solidFill>
                  <a:latin typeface="Times New Roman" panose="02020603050405020304" pitchFamily="18" charset="0"/>
                  <a:ea typeface="仿宋" panose="02010609060101010101" pitchFamily="49" charset="-122"/>
                </a:rPr>
                <a:t>：右括号插头，用 </a:t>
              </a:r>
              <a:r>
                <a:rPr lang="en-US" altLang="zh-CN" sz="2800" b="1">
                  <a:solidFill>
                    <a:srgbClr val="FF0066"/>
                  </a:solidFill>
                  <a:latin typeface="Times New Roman" panose="02020603050405020304" pitchFamily="18" charset="0"/>
                  <a:ea typeface="仿宋" panose="02010609060101010101" pitchFamily="49" charset="-122"/>
                </a:rPr>
                <a:t>) </a:t>
              </a:r>
              <a:r>
                <a:rPr lang="zh-CN" altLang="en-US" sz="2800" b="1" dirty="0">
                  <a:solidFill>
                    <a:schemeClr val="tx2"/>
                  </a:solidFill>
                  <a:latin typeface="Times New Roman" panose="02020603050405020304" pitchFamily="18" charset="0"/>
                  <a:ea typeface="仿宋" panose="02010609060101010101" pitchFamily="49" charset="-122"/>
                </a:rPr>
                <a:t>表示</a:t>
              </a:r>
              <a:endParaRPr lang="zh-CN" altLang="en-US" sz="2800" b="1" dirty="0">
                <a:solidFill>
                  <a:schemeClr val="tx2"/>
                </a:solidFill>
                <a:latin typeface="Times New Roman" panose="02020603050405020304" pitchFamily="18" charset="0"/>
                <a:ea typeface="仿宋" panose="02010609060101010101" pitchFamily="49" charset="-122"/>
              </a:endParaRPr>
            </a:p>
          </p:txBody>
        </p:sp>
        <p:sp>
          <p:nvSpPr>
            <p:cNvPr id="152701" name="文本框 152700"/>
            <p:cNvSpPr txBox="1"/>
            <p:nvPr/>
          </p:nvSpPr>
          <p:spPr>
            <a:xfrm>
              <a:off x="864" y="3284"/>
              <a:ext cx="960" cy="759"/>
            </a:xfrm>
            <a:prstGeom prst="rect">
              <a:avLst/>
            </a:prstGeom>
            <a:noFill/>
            <a:ln w="76200">
              <a:noFill/>
            </a:ln>
          </p:spPr>
          <p:txBody>
            <a:bodyPr>
              <a:spAutoFit/>
            </a:bodyPr>
            <a:p>
              <a:pPr>
                <a:lnSpc>
                  <a:spcPct val="50000"/>
                </a:lnSpc>
                <a:spcBef>
                  <a:spcPct val="50000"/>
                </a:spcBef>
              </a:pPr>
              <a:endParaRPr lang="en-US" altLang="zh-CN" sz="2800">
                <a:solidFill>
                  <a:schemeClr val="tx2"/>
                </a:solidFill>
                <a:latin typeface="Times New Roman" panose="02020603050405020304" pitchFamily="18" charset="0"/>
              </a:endParaRPr>
            </a:p>
            <a:p>
              <a:pPr>
                <a:lnSpc>
                  <a:spcPct val="60000"/>
                </a:lnSpc>
                <a:spcBef>
                  <a:spcPct val="50000"/>
                </a:spcBef>
              </a:pPr>
              <a:r>
                <a:rPr lang="en-US" altLang="zh-CN" sz="2800" b="1" dirty="0">
                  <a:solidFill>
                    <a:schemeClr val="tx2"/>
                  </a:solidFill>
                  <a:latin typeface="Times New Roman" panose="02020603050405020304" pitchFamily="18" charset="0"/>
                </a:rPr>
                <a:t>3</a:t>
              </a:r>
              <a:r>
                <a:rPr lang="zh-CN" altLang="en-US" sz="2800" b="1" dirty="0">
                  <a:solidFill>
                    <a:schemeClr val="tx2"/>
                  </a:solidFill>
                  <a:latin typeface="Times New Roman" panose="02020603050405020304" pitchFamily="18" charset="0"/>
                </a:rPr>
                <a:t>进制</a:t>
              </a:r>
              <a:endParaRPr lang="zh-CN" altLang="en-US" sz="2800" b="1" dirty="0">
                <a:solidFill>
                  <a:schemeClr val="tx2"/>
                </a:solidFill>
                <a:latin typeface="Times New Roman" panose="02020603050405020304" pitchFamily="18" charset="0"/>
              </a:endParaRPr>
            </a:p>
            <a:p>
              <a:pPr>
                <a:lnSpc>
                  <a:spcPct val="50000"/>
                </a:lnSpc>
                <a:spcBef>
                  <a:spcPct val="50000"/>
                </a:spcBef>
              </a:pPr>
              <a:endParaRPr lang="zh-CN" altLang="en-US" sz="2800" dirty="0">
                <a:solidFill>
                  <a:schemeClr val="tx2"/>
                </a:solidFill>
                <a:latin typeface="Times New Roman" panose="02020603050405020304" pitchFamily="18" charset="0"/>
              </a:endParaRPr>
            </a:p>
          </p:txBody>
        </p:sp>
        <p:sp>
          <p:nvSpPr>
            <p:cNvPr id="152702" name="左大括号 152701"/>
            <p:cNvSpPr/>
            <p:nvPr/>
          </p:nvSpPr>
          <p:spPr>
            <a:xfrm>
              <a:off x="1767" y="3150"/>
              <a:ext cx="105" cy="816"/>
            </a:xfrm>
            <a:prstGeom prst="leftBrace">
              <a:avLst>
                <a:gd name="adj1" fmla="val 64761"/>
                <a:gd name="adj2" fmla="val 50000"/>
              </a:avLst>
            </a:prstGeom>
            <a:noFill/>
            <a:ln w="38100" cap="flat" cmpd="sng">
              <a:solidFill>
                <a:schemeClr val="tx2"/>
              </a:solidFill>
              <a:prstDash val="solid"/>
              <a:headEnd type="none" w="med" len="med"/>
              <a:tailEnd type="none" w="med" len="med"/>
            </a:ln>
          </p:spPr>
          <p:txBody>
            <a:bodyPr/>
            <a:p>
              <a:endParaRPr lang="zh-CN" altLang="en-US"/>
            </a:p>
          </p:txBody>
        </p:sp>
      </p:grpSp>
      <p:sp>
        <p:nvSpPr>
          <p:cNvPr id="152703" name="文本框 152702"/>
          <p:cNvSpPr txBox="1"/>
          <p:nvPr/>
        </p:nvSpPr>
        <p:spPr>
          <a:xfrm>
            <a:off x="6858000" y="4225925"/>
            <a:ext cx="381000" cy="641350"/>
          </a:xfrm>
          <a:prstGeom prst="rect">
            <a:avLst/>
          </a:prstGeom>
          <a:noFill/>
          <a:ln w="9525">
            <a:noFill/>
          </a:ln>
        </p:spPr>
        <p:txBody>
          <a:bodyPr>
            <a:spAutoFit/>
          </a:bodyPr>
          <a:p>
            <a:pPr algn="l">
              <a:spcBef>
                <a:spcPct val="50000"/>
              </a:spcBef>
            </a:pPr>
            <a:r>
              <a:rPr lang="en-US" altLang="zh-CN" sz="3600" b="1">
                <a:solidFill>
                  <a:schemeClr val="tx2"/>
                </a:solidFill>
                <a:latin typeface="Times New Roman" panose="02020603050405020304" pitchFamily="18" charset="0"/>
              </a:rPr>
              <a:t>#</a:t>
            </a:r>
            <a:endParaRPr lang="en-US" altLang="zh-CN" sz="3600" b="1">
              <a:solidFill>
                <a:schemeClr val="tx2"/>
              </a:solidFill>
              <a:latin typeface="Times New Roman" panose="02020603050405020304" pitchFamily="18" charset="0"/>
            </a:endParaRPr>
          </a:p>
        </p:txBody>
      </p:sp>
      <p:sp>
        <p:nvSpPr>
          <p:cNvPr id="152704" name="直接连接符 152703"/>
          <p:cNvSpPr/>
          <p:nvPr/>
        </p:nvSpPr>
        <p:spPr>
          <a:xfrm rot="-16200000" flipH="1">
            <a:off x="3448050" y="5810250"/>
            <a:ext cx="431800" cy="539750"/>
          </a:xfrm>
          <a:prstGeom prst="line">
            <a:avLst/>
          </a:prstGeom>
          <a:ln w="76200" cap="flat" cmpd="sng">
            <a:solidFill>
              <a:srgbClr val="EC4502"/>
            </a:solidFill>
            <a:prstDash val="solid"/>
            <a:headEnd type="none" w="med" len="med"/>
            <a:tailEnd type="triangle" w="med" len="med"/>
          </a:ln>
        </p:spPr>
      </p:sp>
      <p:sp>
        <p:nvSpPr>
          <p:cNvPr id="152705" name="文本框 152704"/>
          <p:cNvSpPr txBox="1"/>
          <p:nvPr/>
        </p:nvSpPr>
        <p:spPr>
          <a:xfrm>
            <a:off x="5724525" y="5105400"/>
            <a:ext cx="2590800" cy="457200"/>
          </a:xfrm>
          <a:prstGeom prst="rect">
            <a:avLst/>
          </a:prstGeom>
          <a:noFill/>
          <a:ln w="76200">
            <a:noFill/>
          </a:ln>
        </p:spPr>
        <p:txBody>
          <a:bodyPr>
            <a:spAutoFit/>
          </a:bodyPr>
          <a:p>
            <a:pPr>
              <a:spcBef>
                <a:spcPct val="50000"/>
              </a:spcBef>
            </a:pPr>
            <a:r>
              <a:rPr lang="en-US" altLang="zh-CN" sz="2400">
                <a:solidFill>
                  <a:schemeClr val="tx2"/>
                </a:solidFill>
                <a:latin typeface="Times New Roman" panose="02020603050405020304" pitchFamily="18" charset="0"/>
              </a:rPr>
              <a:t>(1 1 2 0 2 1 2)</a:t>
            </a:r>
            <a:r>
              <a:rPr lang="en-US" altLang="zh-CN" sz="2400" baseline="-25000">
                <a:solidFill>
                  <a:schemeClr val="tx2"/>
                </a:solidFill>
                <a:latin typeface="Times New Roman" panose="02020603050405020304" pitchFamily="18" charset="0"/>
              </a:rPr>
              <a:t>3</a:t>
            </a:r>
            <a:endParaRPr lang="en-US" altLang="zh-CN" sz="2400" baseline="-25000">
              <a:solidFill>
                <a:schemeClr val="tx2"/>
              </a:solidFill>
              <a:latin typeface="Times New Roman" panose="02020603050405020304" pitchFamily="18" charset="0"/>
            </a:endParaRPr>
          </a:p>
        </p:txBody>
      </p:sp>
    </p:spTree>
  </p:cSld>
  <p:clrMapOvr>
    <a:masterClrMapping/>
  </p:clrMapOvr>
  <p:transition advTm="22650">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52699"/>
                                        </p:tgtEl>
                                        <p:attrNameLst>
                                          <p:attrName>style.visibility</p:attrName>
                                        </p:attrNameLst>
                                      </p:cBhvr>
                                      <p:to>
                                        <p:strVal val="visible"/>
                                      </p:to>
                                    </p:set>
                                    <p:animEffect transition="in" filter="wipe(left)">
                                      <p:cBhvr>
                                        <p:cTn id="7" dur="500"/>
                                        <p:tgtEl>
                                          <p:spTgt spid="15269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52682"/>
                                        </p:tgtEl>
                                        <p:attrNameLst>
                                          <p:attrName>style.visibility</p:attrName>
                                        </p:attrNameLst>
                                      </p:cBhvr>
                                      <p:to>
                                        <p:strVal val="visible"/>
                                      </p:to>
                                    </p:set>
                                  </p:childTnLst>
                                </p:cTn>
                              </p:par>
                              <p:par>
                                <p:cTn id="12" presetID="32" presetClass="emph" presetSubtype="0" fill="hold" nodeType="withEffect">
                                  <p:stCondLst>
                                    <p:cond delay="0"/>
                                  </p:stCondLst>
                                  <p:childTnLst>
                                    <p:animClr clrSpc="rgb" dir="cw">
                                      <p:cBhvr override="childStyle">
                                        <p:cTn id="13" dur="100" fill="hold"/>
                                        <p:tgtEl>
                                          <p:spTgt spid="152682"/>
                                        </p:tgtEl>
                                        <p:attrNameLst>
                                          <p:attrName>style.color</p:attrName>
                                        </p:attrNameLst>
                                      </p:cBhvr>
                                      <p:to>
                                        <a:schemeClr val="accent2"/>
                                      </p:to>
                                    </p:animClr>
                                    <p:animClr clrSpc="rgb" dir="cw">
                                      <p:cBhvr>
                                        <p:cTn id="14" dur="100" fill="hold"/>
                                        <p:tgtEl>
                                          <p:spTgt spid="152682"/>
                                        </p:tgtEl>
                                        <p:attrNameLst>
                                          <p:attrName>fillcolor</p:attrName>
                                        </p:attrNameLst>
                                      </p:cBhvr>
                                      <p:to>
                                        <a:schemeClr val="accent2"/>
                                      </p:to>
                                    </p:animClr>
                                    <p:set>
                                      <p:cBhvr>
                                        <p:cTn id="15" dur="100" fill="hold"/>
                                        <p:tgtEl>
                                          <p:spTgt spid="152682"/>
                                        </p:tgtEl>
                                        <p:attrNameLst>
                                          <p:attrName>fill.type</p:attrName>
                                        </p:attrNameLst>
                                      </p:cBhvr>
                                      <p:to>
                                        <p:strVal val="solid"/>
                                      </p:to>
                                    </p:set>
                                    <p:set>
                                      <p:cBhvr>
                                        <p:cTn id="16" dur="100" fill="hold"/>
                                        <p:tgtEl>
                                          <p:spTgt spid="152682"/>
                                        </p:tgtEl>
                                        <p:attrNameLst>
                                          <p:attrName>fill.on</p:attrName>
                                        </p:attrNameLst>
                                      </p:cBhvr>
                                      <p:to>
                                        <p:strVal val="true"/>
                                      </p:to>
                                    </p:set>
                                    <p:animRot by="120000">
                                      <p:cBhvr>
                                        <p:cTn id="17" dur="100" fill="hold">
                                          <p:stCondLst>
                                            <p:cond delay="0"/>
                                          </p:stCondLst>
                                        </p:cTn>
                                        <p:tgtEl>
                                          <p:spTgt spid="152682"/>
                                        </p:tgtEl>
                                        <p:attrNameLst>
                                          <p:attrName>r</p:attrName>
                                        </p:attrNameLst>
                                      </p:cBhvr>
                                    </p:animRot>
                                    <p:animRot by="-240000">
                                      <p:cBhvr>
                                        <p:cTn id="18" dur="200" fill="hold">
                                          <p:stCondLst>
                                            <p:cond delay="200"/>
                                          </p:stCondLst>
                                        </p:cTn>
                                        <p:tgtEl>
                                          <p:spTgt spid="152682"/>
                                        </p:tgtEl>
                                        <p:attrNameLst>
                                          <p:attrName>r</p:attrName>
                                        </p:attrNameLst>
                                      </p:cBhvr>
                                    </p:animRot>
                                    <p:animRot by="240000">
                                      <p:cBhvr>
                                        <p:cTn id="19" dur="200" fill="hold">
                                          <p:stCondLst>
                                            <p:cond delay="400"/>
                                          </p:stCondLst>
                                        </p:cTn>
                                        <p:tgtEl>
                                          <p:spTgt spid="152682"/>
                                        </p:tgtEl>
                                        <p:attrNameLst>
                                          <p:attrName>r</p:attrName>
                                        </p:attrNameLst>
                                      </p:cBhvr>
                                    </p:animRot>
                                    <p:animRot by="-240000">
                                      <p:cBhvr>
                                        <p:cTn id="20" dur="200" fill="hold">
                                          <p:stCondLst>
                                            <p:cond delay="600"/>
                                          </p:stCondLst>
                                        </p:cTn>
                                        <p:tgtEl>
                                          <p:spTgt spid="152682"/>
                                        </p:tgtEl>
                                        <p:attrNameLst>
                                          <p:attrName>r</p:attrName>
                                        </p:attrNameLst>
                                      </p:cBhvr>
                                    </p:animRot>
                                    <p:animRot by="120000">
                                      <p:cBhvr>
                                        <p:cTn id="21" dur="200" fill="hold">
                                          <p:stCondLst>
                                            <p:cond delay="800"/>
                                          </p:stCondLst>
                                        </p:cTn>
                                        <p:tgtEl>
                                          <p:spTgt spid="152682"/>
                                        </p:tgtEl>
                                        <p:attrNameLst>
                                          <p:attrName>r</p:attrName>
                                        </p:attrNameLst>
                                      </p:cBhvr>
                                    </p:animRot>
                                  </p:childTnLst>
                                </p:cTn>
                              </p:par>
                              <p:par>
                                <p:cTn id="22" presetID="2" presetClass="entr" presetSubtype="4" fill="hold" grpId="0" nodeType="withEffect">
                                  <p:stCondLst>
                                    <p:cond delay="0"/>
                                  </p:stCondLst>
                                  <p:childTnLst>
                                    <p:set>
                                      <p:cBhvr>
                                        <p:cTn id="23" dur="1" fill="hold">
                                          <p:stCondLst>
                                            <p:cond delay="0"/>
                                          </p:stCondLst>
                                        </p:cTn>
                                        <p:tgtEl>
                                          <p:spTgt spid="152677"/>
                                        </p:tgtEl>
                                        <p:attrNameLst>
                                          <p:attrName>style.visibility</p:attrName>
                                        </p:attrNameLst>
                                      </p:cBhvr>
                                      <p:to>
                                        <p:strVal val="visible"/>
                                      </p:to>
                                    </p:set>
                                    <p:anim calcmode="lin" valueType="num">
                                      <p:cBhvr additive="base">
                                        <p:cTn id="24" dur="500" fill="hold"/>
                                        <p:tgtEl>
                                          <p:spTgt spid="152677"/>
                                        </p:tgtEl>
                                        <p:attrNameLst>
                                          <p:attrName>ppt_x</p:attrName>
                                        </p:attrNameLst>
                                      </p:cBhvr>
                                      <p:tavLst>
                                        <p:tav tm="0">
                                          <p:val>
                                            <p:strVal val="#ppt_x"/>
                                          </p:val>
                                        </p:tav>
                                        <p:tav tm="100000">
                                          <p:val>
                                            <p:strVal val="#ppt_x"/>
                                          </p:val>
                                        </p:tav>
                                      </p:tavLst>
                                    </p:anim>
                                    <p:anim calcmode="lin" valueType="num">
                                      <p:cBhvr additive="base">
                                        <p:cTn id="25" dur="500" fill="hold"/>
                                        <p:tgtEl>
                                          <p:spTgt spid="152677"/>
                                        </p:tgtEl>
                                        <p:attrNameLst>
                                          <p:attrName>ppt_y</p:attrName>
                                        </p:attrNameLst>
                                      </p:cBhvr>
                                      <p:tavLst>
                                        <p:tav tm="0">
                                          <p:val>
                                            <p:strVal val="1+#ppt_h/2"/>
                                          </p:val>
                                        </p:tav>
                                        <p:tav tm="100000">
                                          <p:val>
                                            <p:strVal val="#ppt_y"/>
                                          </p:val>
                                        </p:tav>
                                      </p:tavLst>
                                    </p:anim>
                                  </p:childTnLst>
                                </p:cTn>
                              </p:par>
                            </p:childTnLst>
                          </p:cTn>
                        </p:par>
                        <p:par>
                          <p:cTn id="26" fill="hold">
                            <p:stCondLst>
                              <p:cond delay="0"/>
                            </p:stCondLst>
                            <p:childTnLst>
                              <p:par>
                                <p:cTn id="27" presetID="1" presetClass="entr" presetSubtype="0" fill="hold" nodeType="afterEffect">
                                  <p:stCondLst>
                                    <p:cond delay="0"/>
                                  </p:stCondLst>
                                  <p:childTnLst>
                                    <p:set>
                                      <p:cBhvr>
                                        <p:cTn id="28" dur="1" fill="hold">
                                          <p:stCondLst>
                                            <p:cond delay="0"/>
                                          </p:stCondLst>
                                        </p:cTn>
                                        <p:tgtEl>
                                          <p:spTgt spid="152683"/>
                                        </p:tgtEl>
                                        <p:attrNameLst>
                                          <p:attrName>style.visibility</p:attrName>
                                        </p:attrNameLst>
                                      </p:cBhvr>
                                      <p:to>
                                        <p:strVal val="visible"/>
                                      </p:to>
                                    </p:set>
                                  </p:childTnLst>
                                </p:cTn>
                              </p:par>
                              <p:par>
                                <p:cTn id="29" presetID="32" presetClass="emph" presetSubtype="0" fill="hold" nodeType="withEffect">
                                  <p:stCondLst>
                                    <p:cond delay="0"/>
                                  </p:stCondLst>
                                  <p:childTnLst>
                                    <p:animClr clrSpc="rgb" dir="cw">
                                      <p:cBhvr override="childStyle">
                                        <p:cTn id="30" dur="100" fill="hold"/>
                                        <p:tgtEl>
                                          <p:spTgt spid="152683"/>
                                        </p:tgtEl>
                                        <p:attrNameLst>
                                          <p:attrName>style.color</p:attrName>
                                        </p:attrNameLst>
                                      </p:cBhvr>
                                      <p:to>
                                        <a:schemeClr val="accent2"/>
                                      </p:to>
                                    </p:animClr>
                                    <p:animClr clrSpc="rgb" dir="cw">
                                      <p:cBhvr>
                                        <p:cTn id="31" dur="100" fill="hold"/>
                                        <p:tgtEl>
                                          <p:spTgt spid="152683"/>
                                        </p:tgtEl>
                                        <p:attrNameLst>
                                          <p:attrName>fillcolor</p:attrName>
                                        </p:attrNameLst>
                                      </p:cBhvr>
                                      <p:to>
                                        <a:schemeClr val="accent2"/>
                                      </p:to>
                                    </p:animClr>
                                    <p:set>
                                      <p:cBhvr>
                                        <p:cTn id="32" dur="100" fill="hold"/>
                                        <p:tgtEl>
                                          <p:spTgt spid="152683"/>
                                        </p:tgtEl>
                                        <p:attrNameLst>
                                          <p:attrName>fill.type</p:attrName>
                                        </p:attrNameLst>
                                      </p:cBhvr>
                                      <p:to>
                                        <p:strVal val="solid"/>
                                      </p:to>
                                    </p:set>
                                    <p:set>
                                      <p:cBhvr>
                                        <p:cTn id="33" dur="100" fill="hold"/>
                                        <p:tgtEl>
                                          <p:spTgt spid="152683"/>
                                        </p:tgtEl>
                                        <p:attrNameLst>
                                          <p:attrName>fill.on</p:attrName>
                                        </p:attrNameLst>
                                      </p:cBhvr>
                                      <p:to>
                                        <p:strVal val="true"/>
                                      </p:to>
                                    </p:set>
                                    <p:animRot by="120000">
                                      <p:cBhvr>
                                        <p:cTn id="34" dur="100" fill="hold">
                                          <p:stCondLst>
                                            <p:cond delay="0"/>
                                          </p:stCondLst>
                                        </p:cTn>
                                        <p:tgtEl>
                                          <p:spTgt spid="152683"/>
                                        </p:tgtEl>
                                        <p:attrNameLst>
                                          <p:attrName>r</p:attrName>
                                        </p:attrNameLst>
                                      </p:cBhvr>
                                    </p:animRot>
                                    <p:animRot by="-240000">
                                      <p:cBhvr>
                                        <p:cTn id="35" dur="200" fill="hold">
                                          <p:stCondLst>
                                            <p:cond delay="200"/>
                                          </p:stCondLst>
                                        </p:cTn>
                                        <p:tgtEl>
                                          <p:spTgt spid="152683"/>
                                        </p:tgtEl>
                                        <p:attrNameLst>
                                          <p:attrName>r</p:attrName>
                                        </p:attrNameLst>
                                      </p:cBhvr>
                                    </p:animRot>
                                    <p:animRot by="240000">
                                      <p:cBhvr>
                                        <p:cTn id="36" dur="200" fill="hold">
                                          <p:stCondLst>
                                            <p:cond delay="400"/>
                                          </p:stCondLst>
                                        </p:cTn>
                                        <p:tgtEl>
                                          <p:spTgt spid="152683"/>
                                        </p:tgtEl>
                                        <p:attrNameLst>
                                          <p:attrName>r</p:attrName>
                                        </p:attrNameLst>
                                      </p:cBhvr>
                                    </p:animRot>
                                    <p:animRot by="-240000">
                                      <p:cBhvr>
                                        <p:cTn id="37" dur="200" fill="hold">
                                          <p:stCondLst>
                                            <p:cond delay="600"/>
                                          </p:stCondLst>
                                        </p:cTn>
                                        <p:tgtEl>
                                          <p:spTgt spid="152683"/>
                                        </p:tgtEl>
                                        <p:attrNameLst>
                                          <p:attrName>r</p:attrName>
                                        </p:attrNameLst>
                                      </p:cBhvr>
                                    </p:animRot>
                                    <p:animRot by="120000">
                                      <p:cBhvr>
                                        <p:cTn id="38" dur="200" fill="hold">
                                          <p:stCondLst>
                                            <p:cond delay="800"/>
                                          </p:stCondLst>
                                        </p:cTn>
                                        <p:tgtEl>
                                          <p:spTgt spid="152683"/>
                                        </p:tgtEl>
                                        <p:attrNameLst>
                                          <p:attrName>r</p:attrName>
                                        </p:attrNameLst>
                                      </p:cBhvr>
                                    </p:animRot>
                                  </p:childTnLst>
                                </p:cTn>
                              </p:par>
                              <p:par>
                                <p:cTn id="39" presetID="1" presetClass="exit" presetSubtype="0" fill="hold" nodeType="withEffect">
                                  <p:stCondLst>
                                    <p:cond delay="0"/>
                                  </p:stCondLst>
                                  <p:childTnLst>
                                    <p:set>
                                      <p:cBhvr>
                                        <p:cTn id="40" dur="1" fill="hold">
                                          <p:stCondLst>
                                            <p:cond delay="0"/>
                                          </p:stCondLst>
                                        </p:cTn>
                                        <p:tgtEl>
                                          <p:spTgt spid="152682"/>
                                        </p:tgtEl>
                                        <p:attrNameLst>
                                          <p:attrName>style.visibility</p:attrName>
                                        </p:attrNameLst>
                                      </p:cBhvr>
                                      <p:to>
                                        <p:strVal val="hidden"/>
                                      </p:to>
                                    </p:set>
                                  </p:childTnLst>
                                </p:cTn>
                              </p:par>
                              <p:par>
                                <p:cTn id="41" presetID="2" presetClass="entr" presetSubtype="4" fill="hold" grpId="0" nodeType="withEffect">
                                  <p:stCondLst>
                                    <p:cond delay="0"/>
                                  </p:stCondLst>
                                  <p:childTnLst>
                                    <p:set>
                                      <p:cBhvr>
                                        <p:cTn id="42" dur="1" fill="hold">
                                          <p:stCondLst>
                                            <p:cond delay="0"/>
                                          </p:stCondLst>
                                        </p:cTn>
                                        <p:tgtEl>
                                          <p:spTgt spid="152678"/>
                                        </p:tgtEl>
                                        <p:attrNameLst>
                                          <p:attrName>style.visibility</p:attrName>
                                        </p:attrNameLst>
                                      </p:cBhvr>
                                      <p:to>
                                        <p:strVal val="visible"/>
                                      </p:to>
                                    </p:set>
                                    <p:anim calcmode="lin" valueType="num">
                                      <p:cBhvr additive="base">
                                        <p:cTn id="43" dur="500" fill="hold"/>
                                        <p:tgtEl>
                                          <p:spTgt spid="152678"/>
                                        </p:tgtEl>
                                        <p:attrNameLst>
                                          <p:attrName>ppt_x</p:attrName>
                                        </p:attrNameLst>
                                      </p:cBhvr>
                                      <p:tavLst>
                                        <p:tav tm="0">
                                          <p:val>
                                            <p:strVal val="#ppt_x"/>
                                          </p:val>
                                        </p:tav>
                                        <p:tav tm="100000">
                                          <p:val>
                                            <p:strVal val="#ppt_x"/>
                                          </p:val>
                                        </p:tav>
                                      </p:tavLst>
                                    </p:anim>
                                    <p:anim calcmode="lin" valueType="num">
                                      <p:cBhvr additive="base">
                                        <p:cTn id="44" dur="500" fill="hold"/>
                                        <p:tgtEl>
                                          <p:spTgt spid="152678"/>
                                        </p:tgtEl>
                                        <p:attrNameLst>
                                          <p:attrName>ppt_y</p:attrName>
                                        </p:attrNameLst>
                                      </p:cBhvr>
                                      <p:tavLst>
                                        <p:tav tm="0">
                                          <p:val>
                                            <p:strVal val="1+#ppt_h/2"/>
                                          </p:val>
                                        </p:tav>
                                        <p:tav tm="100000">
                                          <p:val>
                                            <p:strVal val="#ppt_y"/>
                                          </p:val>
                                        </p:tav>
                                      </p:tavLst>
                                    </p:anim>
                                  </p:childTnLst>
                                </p:cTn>
                              </p:par>
                            </p:childTnLst>
                          </p:cTn>
                        </p:par>
                        <p:par>
                          <p:cTn id="45" fill="hold">
                            <p:stCondLst>
                              <p:cond delay="0"/>
                            </p:stCondLst>
                            <p:childTnLst>
                              <p:par>
                                <p:cTn id="46" presetID="1" presetClass="entr" presetSubtype="0" fill="hold" nodeType="afterEffect">
                                  <p:stCondLst>
                                    <p:cond delay="0"/>
                                  </p:stCondLst>
                                  <p:childTnLst>
                                    <p:set>
                                      <p:cBhvr>
                                        <p:cTn id="47" dur="1" fill="hold">
                                          <p:stCondLst>
                                            <p:cond delay="0"/>
                                          </p:stCondLst>
                                        </p:cTn>
                                        <p:tgtEl>
                                          <p:spTgt spid="152684"/>
                                        </p:tgtEl>
                                        <p:attrNameLst>
                                          <p:attrName>style.visibility</p:attrName>
                                        </p:attrNameLst>
                                      </p:cBhvr>
                                      <p:to>
                                        <p:strVal val="visible"/>
                                      </p:to>
                                    </p:set>
                                  </p:childTnLst>
                                </p:cTn>
                              </p:par>
                              <p:par>
                                <p:cTn id="48" presetID="32" presetClass="emph" presetSubtype="0" fill="hold" nodeType="withEffect">
                                  <p:stCondLst>
                                    <p:cond delay="0"/>
                                  </p:stCondLst>
                                  <p:childTnLst>
                                    <p:animClr clrSpc="rgb" dir="cw">
                                      <p:cBhvr override="childStyle">
                                        <p:cTn id="49" dur="100" fill="hold"/>
                                        <p:tgtEl>
                                          <p:spTgt spid="152684"/>
                                        </p:tgtEl>
                                        <p:attrNameLst>
                                          <p:attrName>style.color</p:attrName>
                                        </p:attrNameLst>
                                      </p:cBhvr>
                                      <p:to>
                                        <a:schemeClr val="accent2"/>
                                      </p:to>
                                    </p:animClr>
                                    <p:animClr clrSpc="rgb" dir="cw">
                                      <p:cBhvr>
                                        <p:cTn id="50" dur="100" fill="hold"/>
                                        <p:tgtEl>
                                          <p:spTgt spid="152684"/>
                                        </p:tgtEl>
                                        <p:attrNameLst>
                                          <p:attrName>fillcolor</p:attrName>
                                        </p:attrNameLst>
                                      </p:cBhvr>
                                      <p:to>
                                        <a:schemeClr val="accent2"/>
                                      </p:to>
                                    </p:animClr>
                                    <p:set>
                                      <p:cBhvr>
                                        <p:cTn id="51" dur="100" fill="hold"/>
                                        <p:tgtEl>
                                          <p:spTgt spid="152684"/>
                                        </p:tgtEl>
                                        <p:attrNameLst>
                                          <p:attrName>fill.type</p:attrName>
                                        </p:attrNameLst>
                                      </p:cBhvr>
                                      <p:to>
                                        <p:strVal val="solid"/>
                                      </p:to>
                                    </p:set>
                                    <p:set>
                                      <p:cBhvr>
                                        <p:cTn id="52" dur="100" fill="hold"/>
                                        <p:tgtEl>
                                          <p:spTgt spid="152684"/>
                                        </p:tgtEl>
                                        <p:attrNameLst>
                                          <p:attrName>fill.on</p:attrName>
                                        </p:attrNameLst>
                                      </p:cBhvr>
                                      <p:to>
                                        <p:strVal val="true"/>
                                      </p:to>
                                    </p:set>
                                    <p:animRot by="120000">
                                      <p:cBhvr>
                                        <p:cTn id="53" dur="100" fill="hold">
                                          <p:stCondLst>
                                            <p:cond delay="0"/>
                                          </p:stCondLst>
                                        </p:cTn>
                                        <p:tgtEl>
                                          <p:spTgt spid="152684"/>
                                        </p:tgtEl>
                                        <p:attrNameLst>
                                          <p:attrName>r</p:attrName>
                                        </p:attrNameLst>
                                      </p:cBhvr>
                                    </p:animRot>
                                    <p:animRot by="-240000">
                                      <p:cBhvr>
                                        <p:cTn id="54" dur="200" fill="hold">
                                          <p:stCondLst>
                                            <p:cond delay="200"/>
                                          </p:stCondLst>
                                        </p:cTn>
                                        <p:tgtEl>
                                          <p:spTgt spid="152684"/>
                                        </p:tgtEl>
                                        <p:attrNameLst>
                                          <p:attrName>r</p:attrName>
                                        </p:attrNameLst>
                                      </p:cBhvr>
                                    </p:animRot>
                                    <p:animRot by="240000">
                                      <p:cBhvr>
                                        <p:cTn id="55" dur="200" fill="hold">
                                          <p:stCondLst>
                                            <p:cond delay="400"/>
                                          </p:stCondLst>
                                        </p:cTn>
                                        <p:tgtEl>
                                          <p:spTgt spid="152684"/>
                                        </p:tgtEl>
                                        <p:attrNameLst>
                                          <p:attrName>r</p:attrName>
                                        </p:attrNameLst>
                                      </p:cBhvr>
                                    </p:animRot>
                                    <p:animRot by="-240000">
                                      <p:cBhvr>
                                        <p:cTn id="56" dur="200" fill="hold">
                                          <p:stCondLst>
                                            <p:cond delay="600"/>
                                          </p:stCondLst>
                                        </p:cTn>
                                        <p:tgtEl>
                                          <p:spTgt spid="152684"/>
                                        </p:tgtEl>
                                        <p:attrNameLst>
                                          <p:attrName>r</p:attrName>
                                        </p:attrNameLst>
                                      </p:cBhvr>
                                    </p:animRot>
                                    <p:animRot by="120000">
                                      <p:cBhvr>
                                        <p:cTn id="57" dur="200" fill="hold">
                                          <p:stCondLst>
                                            <p:cond delay="800"/>
                                          </p:stCondLst>
                                        </p:cTn>
                                        <p:tgtEl>
                                          <p:spTgt spid="152684"/>
                                        </p:tgtEl>
                                        <p:attrNameLst>
                                          <p:attrName>r</p:attrName>
                                        </p:attrNameLst>
                                      </p:cBhvr>
                                    </p:animRot>
                                  </p:childTnLst>
                                </p:cTn>
                              </p:par>
                              <p:par>
                                <p:cTn id="58" presetID="2" presetClass="entr" presetSubtype="4" fill="hold" grpId="0" nodeType="withEffect">
                                  <p:stCondLst>
                                    <p:cond delay="0"/>
                                  </p:stCondLst>
                                  <p:childTnLst>
                                    <p:set>
                                      <p:cBhvr>
                                        <p:cTn id="59" dur="1" fill="hold">
                                          <p:stCondLst>
                                            <p:cond delay="0"/>
                                          </p:stCondLst>
                                        </p:cTn>
                                        <p:tgtEl>
                                          <p:spTgt spid="152680"/>
                                        </p:tgtEl>
                                        <p:attrNameLst>
                                          <p:attrName>style.visibility</p:attrName>
                                        </p:attrNameLst>
                                      </p:cBhvr>
                                      <p:to>
                                        <p:strVal val="visible"/>
                                      </p:to>
                                    </p:set>
                                    <p:anim calcmode="lin" valueType="num">
                                      <p:cBhvr additive="base">
                                        <p:cTn id="60" dur="500" fill="hold"/>
                                        <p:tgtEl>
                                          <p:spTgt spid="152680"/>
                                        </p:tgtEl>
                                        <p:attrNameLst>
                                          <p:attrName>ppt_x</p:attrName>
                                        </p:attrNameLst>
                                      </p:cBhvr>
                                      <p:tavLst>
                                        <p:tav tm="0">
                                          <p:val>
                                            <p:strVal val="#ppt_x"/>
                                          </p:val>
                                        </p:tav>
                                        <p:tav tm="100000">
                                          <p:val>
                                            <p:strVal val="#ppt_x"/>
                                          </p:val>
                                        </p:tav>
                                      </p:tavLst>
                                    </p:anim>
                                    <p:anim calcmode="lin" valueType="num">
                                      <p:cBhvr additive="base">
                                        <p:cTn id="61" dur="500" fill="hold"/>
                                        <p:tgtEl>
                                          <p:spTgt spid="152680"/>
                                        </p:tgtEl>
                                        <p:attrNameLst>
                                          <p:attrName>ppt_y</p:attrName>
                                        </p:attrNameLst>
                                      </p:cBhvr>
                                      <p:tavLst>
                                        <p:tav tm="0">
                                          <p:val>
                                            <p:strVal val="1+#ppt_h/2"/>
                                          </p:val>
                                        </p:tav>
                                        <p:tav tm="100000">
                                          <p:val>
                                            <p:strVal val="#ppt_y"/>
                                          </p:val>
                                        </p:tav>
                                      </p:tavLst>
                                    </p:anim>
                                  </p:childTnLst>
                                </p:cTn>
                              </p:par>
                              <p:par>
                                <p:cTn id="62" presetID="1" presetClass="exit" presetSubtype="0" fill="hold" nodeType="withEffect">
                                  <p:stCondLst>
                                    <p:cond delay="0"/>
                                  </p:stCondLst>
                                  <p:childTnLst>
                                    <p:set>
                                      <p:cBhvr>
                                        <p:cTn id="63" dur="1" fill="hold">
                                          <p:stCondLst>
                                            <p:cond delay="0"/>
                                          </p:stCondLst>
                                        </p:cTn>
                                        <p:tgtEl>
                                          <p:spTgt spid="152683"/>
                                        </p:tgtEl>
                                        <p:attrNameLst>
                                          <p:attrName>style.visibility</p:attrName>
                                        </p:attrNameLst>
                                      </p:cBhvr>
                                      <p:to>
                                        <p:strVal val="hidden"/>
                                      </p:to>
                                    </p:set>
                                  </p:childTnLst>
                                </p:cTn>
                              </p:par>
                            </p:childTnLst>
                          </p:cTn>
                        </p:par>
                        <p:par>
                          <p:cTn id="64" fill="hold">
                            <p:stCondLst>
                              <p:cond delay="0"/>
                            </p:stCondLst>
                            <p:childTnLst>
                              <p:par>
                                <p:cTn id="65" presetID="1" presetClass="entr" presetSubtype="0" fill="hold" nodeType="afterEffect">
                                  <p:stCondLst>
                                    <p:cond delay="0"/>
                                  </p:stCondLst>
                                  <p:childTnLst>
                                    <p:set>
                                      <p:cBhvr>
                                        <p:cTn id="66" dur="1" fill="hold">
                                          <p:stCondLst>
                                            <p:cond delay="0"/>
                                          </p:stCondLst>
                                        </p:cTn>
                                        <p:tgtEl>
                                          <p:spTgt spid="152704"/>
                                        </p:tgtEl>
                                        <p:attrNameLst>
                                          <p:attrName>style.visibility</p:attrName>
                                        </p:attrNameLst>
                                      </p:cBhvr>
                                      <p:to>
                                        <p:strVal val="visible"/>
                                      </p:to>
                                    </p:set>
                                  </p:childTnLst>
                                </p:cTn>
                              </p:par>
                              <p:par>
                                <p:cTn id="67" presetID="32" presetClass="emph" presetSubtype="0" fill="hold" nodeType="withEffect">
                                  <p:stCondLst>
                                    <p:cond delay="0"/>
                                  </p:stCondLst>
                                  <p:childTnLst>
                                    <p:animClr clrSpc="rgb" dir="cw">
                                      <p:cBhvr override="childStyle">
                                        <p:cTn id="68" dur="100" fill="hold"/>
                                        <p:tgtEl>
                                          <p:spTgt spid="152704"/>
                                        </p:tgtEl>
                                        <p:attrNameLst>
                                          <p:attrName>style.color</p:attrName>
                                        </p:attrNameLst>
                                      </p:cBhvr>
                                      <p:to>
                                        <a:schemeClr val="accent2"/>
                                      </p:to>
                                    </p:animClr>
                                    <p:animClr clrSpc="rgb" dir="cw">
                                      <p:cBhvr>
                                        <p:cTn id="69" dur="100" fill="hold"/>
                                        <p:tgtEl>
                                          <p:spTgt spid="152704"/>
                                        </p:tgtEl>
                                        <p:attrNameLst>
                                          <p:attrName>fillcolor</p:attrName>
                                        </p:attrNameLst>
                                      </p:cBhvr>
                                      <p:to>
                                        <a:schemeClr val="accent2"/>
                                      </p:to>
                                    </p:animClr>
                                    <p:set>
                                      <p:cBhvr>
                                        <p:cTn id="70" dur="100" fill="hold"/>
                                        <p:tgtEl>
                                          <p:spTgt spid="152704"/>
                                        </p:tgtEl>
                                        <p:attrNameLst>
                                          <p:attrName>fill.type</p:attrName>
                                        </p:attrNameLst>
                                      </p:cBhvr>
                                      <p:to>
                                        <p:strVal val="solid"/>
                                      </p:to>
                                    </p:set>
                                    <p:set>
                                      <p:cBhvr>
                                        <p:cTn id="71" dur="100" fill="hold"/>
                                        <p:tgtEl>
                                          <p:spTgt spid="152704"/>
                                        </p:tgtEl>
                                        <p:attrNameLst>
                                          <p:attrName>fill.on</p:attrName>
                                        </p:attrNameLst>
                                      </p:cBhvr>
                                      <p:to>
                                        <p:strVal val="true"/>
                                      </p:to>
                                    </p:set>
                                    <p:animRot by="120000">
                                      <p:cBhvr>
                                        <p:cTn id="72" dur="100" fill="hold">
                                          <p:stCondLst>
                                            <p:cond delay="0"/>
                                          </p:stCondLst>
                                        </p:cTn>
                                        <p:tgtEl>
                                          <p:spTgt spid="152704"/>
                                        </p:tgtEl>
                                        <p:attrNameLst>
                                          <p:attrName>r</p:attrName>
                                        </p:attrNameLst>
                                      </p:cBhvr>
                                    </p:animRot>
                                    <p:animRot by="-240000">
                                      <p:cBhvr>
                                        <p:cTn id="73" dur="200" fill="hold">
                                          <p:stCondLst>
                                            <p:cond delay="200"/>
                                          </p:stCondLst>
                                        </p:cTn>
                                        <p:tgtEl>
                                          <p:spTgt spid="152704"/>
                                        </p:tgtEl>
                                        <p:attrNameLst>
                                          <p:attrName>r</p:attrName>
                                        </p:attrNameLst>
                                      </p:cBhvr>
                                    </p:animRot>
                                    <p:animRot by="240000">
                                      <p:cBhvr>
                                        <p:cTn id="74" dur="200" fill="hold">
                                          <p:stCondLst>
                                            <p:cond delay="400"/>
                                          </p:stCondLst>
                                        </p:cTn>
                                        <p:tgtEl>
                                          <p:spTgt spid="152704"/>
                                        </p:tgtEl>
                                        <p:attrNameLst>
                                          <p:attrName>r</p:attrName>
                                        </p:attrNameLst>
                                      </p:cBhvr>
                                    </p:animRot>
                                    <p:animRot by="-240000">
                                      <p:cBhvr>
                                        <p:cTn id="75" dur="200" fill="hold">
                                          <p:stCondLst>
                                            <p:cond delay="600"/>
                                          </p:stCondLst>
                                        </p:cTn>
                                        <p:tgtEl>
                                          <p:spTgt spid="152704"/>
                                        </p:tgtEl>
                                        <p:attrNameLst>
                                          <p:attrName>r</p:attrName>
                                        </p:attrNameLst>
                                      </p:cBhvr>
                                    </p:animRot>
                                    <p:animRot by="120000">
                                      <p:cBhvr>
                                        <p:cTn id="76" dur="200" fill="hold">
                                          <p:stCondLst>
                                            <p:cond delay="800"/>
                                          </p:stCondLst>
                                        </p:cTn>
                                        <p:tgtEl>
                                          <p:spTgt spid="152704"/>
                                        </p:tgtEl>
                                        <p:attrNameLst>
                                          <p:attrName>r</p:attrName>
                                        </p:attrNameLst>
                                      </p:cBhvr>
                                    </p:animRot>
                                  </p:childTnLst>
                                </p:cTn>
                              </p:par>
                              <p:par>
                                <p:cTn id="77" presetID="2" presetClass="entr" presetSubtype="4" fill="hold" grpId="0" nodeType="withEffect">
                                  <p:stCondLst>
                                    <p:cond delay="0"/>
                                  </p:stCondLst>
                                  <p:childTnLst>
                                    <p:set>
                                      <p:cBhvr>
                                        <p:cTn id="78" dur="1" fill="hold">
                                          <p:stCondLst>
                                            <p:cond delay="0"/>
                                          </p:stCondLst>
                                        </p:cTn>
                                        <p:tgtEl>
                                          <p:spTgt spid="152703"/>
                                        </p:tgtEl>
                                        <p:attrNameLst>
                                          <p:attrName>style.visibility</p:attrName>
                                        </p:attrNameLst>
                                      </p:cBhvr>
                                      <p:to>
                                        <p:strVal val="visible"/>
                                      </p:to>
                                    </p:set>
                                    <p:anim calcmode="lin" valueType="num">
                                      <p:cBhvr additive="base">
                                        <p:cTn id="79" dur="500" fill="hold"/>
                                        <p:tgtEl>
                                          <p:spTgt spid="152703"/>
                                        </p:tgtEl>
                                        <p:attrNameLst>
                                          <p:attrName>ppt_x</p:attrName>
                                        </p:attrNameLst>
                                      </p:cBhvr>
                                      <p:tavLst>
                                        <p:tav tm="0">
                                          <p:val>
                                            <p:strVal val="#ppt_x"/>
                                          </p:val>
                                        </p:tav>
                                        <p:tav tm="100000">
                                          <p:val>
                                            <p:strVal val="#ppt_x"/>
                                          </p:val>
                                        </p:tav>
                                      </p:tavLst>
                                    </p:anim>
                                    <p:anim calcmode="lin" valueType="num">
                                      <p:cBhvr additive="base">
                                        <p:cTn id="80" dur="500" fill="hold"/>
                                        <p:tgtEl>
                                          <p:spTgt spid="152703"/>
                                        </p:tgtEl>
                                        <p:attrNameLst>
                                          <p:attrName>ppt_y</p:attrName>
                                        </p:attrNameLst>
                                      </p:cBhvr>
                                      <p:tavLst>
                                        <p:tav tm="0">
                                          <p:val>
                                            <p:strVal val="1+#ppt_h/2"/>
                                          </p:val>
                                        </p:tav>
                                        <p:tav tm="100000">
                                          <p:val>
                                            <p:strVal val="#ppt_y"/>
                                          </p:val>
                                        </p:tav>
                                      </p:tavLst>
                                    </p:anim>
                                  </p:childTnLst>
                                </p:cTn>
                              </p:par>
                              <p:par>
                                <p:cTn id="81" presetID="1" presetClass="exit" presetSubtype="0" fill="hold" nodeType="withEffect">
                                  <p:stCondLst>
                                    <p:cond delay="0"/>
                                  </p:stCondLst>
                                  <p:childTnLst>
                                    <p:set>
                                      <p:cBhvr>
                                        <p:cTn id="82" dur="1" fill="hold">
                                          <p:stCondLst>
                                            <p:cond delay="0"/>
                                          </p:stCondLst>
                                        </p:cTn>
                                        <p:tgtEl>
                                          <p:spTgt spid="152684"/>
                                        </p:tgtEl>
                                        <p:attrNameLst>
                                          <p:attrName>style.visibility</p:attrName>
                                        </p:attrNameLst>
                                      </p:cBhvr>
                                      <p:to>
                                        <p:strVal val="hidden"/>
                                      </p:to>
                                    </p:set>
                                  </p:childTnLst>
                                </p:cTn>
                              </p:par>
                            </p:childTnLst>
                          </p:cTn>
                        </p:par>
                        <p:par>
                          <p:cTn id="83" fill="hold">
                            <p:stCondLst>
                              <p:cond delay="0"/>
                            </p:stCondLst>
                            <p:childTnLst>
                              <p:par>
                                <p:cTn id="84" presetID="1" presetClass="entr" presetSubtype="0" fill="hold" nodeType="afterEffect">
                                  <p:stCondLst>
                                    <p:cond delay="0"/>
                                  </p:stCondLst>
                                  <p:childTnLst>
                                    <p:set>
                                      <p:cBhvr>
                                        <p:cTn id="85" dur="1" fill="hold">
                                          <p:stCondLst>
                                            <p:cond delay="0"/>
                                          </p:stCondLst>
                                        </p:cTn>
                                        <p:tgtEl>
                                          <p:spTgt spid="152685"/>
                                        </p:tgtEl>
                                        <p:attrNameLst>
                                          <p:attrName>style.visibility</p:attrName>
                                        </p:attrNameLst>
                                      </p:cBhvr>
                                      <p:to>
                                        <p:strVal val="visible"/>
                                      </p:to>
                                    </p:set>
                                  </p:childTnLst>
                                </p:cTn>
                              </p:par>
                              <p:par>
                                <p:cTn id="86" presetID="32" presetClass="emph" presetSubtype="0" fill="hold" nodeType="withEffect">
                                  <p:stCondLst>
                                    <p:cond delay="0"/>
                                  </p:stCondLst>
                                  <p:childTnLst>
                                    <p:animClr clrSpc="rgb" dir="cw">
                                      <p:cBhvr override="childStyle">
                                        <p:cTn id="87" dur="100" fill="hold"/>
                                        <p:tgtEl>
                                          <p:spTgt spid="152685"/>
                                        </p:tgtEl>
                                        <p:attrNameLst>
                                          <p:attrName>style.color</p:attrName>
                                        </p:attrNameLst>
                                      </p:cBhvr>
                                      <p:to>
                                        <a:schemeClr val="accent2"/>
                                      </p:to>
                                    </p:animClr>
                                    <p:animClr clrSpc="rgb" dir="cw">
                                      <p:cBhvr>
                                        <p:cTn id="88" dur="100" fill="hold"/>
                                        <p:tgtEl>
                                          <p:spTgt spid="152685"/>
                                        </p:tgtEl>
                                        <p:attrNameLst>
                                          <p:attrName>fillcolor</p:attrName>
                                        </p:attrNameLst>
                                      </p:cBhvr>
                                      <p:to>
                                        <a:schemeClr val="accent2"/>
                                      </p:to>
                                    </p:animClr>
                                    <p:set>
                                      <p:cBhvr>
                                        <p:cTn id="89" dur="100" fill="hold"/>
                                        <p:tgtEl>
                                          <p:spTgt spid="152685"/>
                                        </p:tgtEl>
                                        <p:attrNameLst>
                                          <p:attrName>fill.type</p:attrName>
                                        </p:attrNameLst>
                                      </p:cBhvr>
                                      <p:to>
                                        <p:strVal val="solid"/>
                                      </p:to>
                                    </p:set>
                                    <p:set>
                                      <p:cBhvr>
                                        <p:cTn id="90" dur="100" fill="hold"/>
                                        <p:tgtEl>
                                          <p:spTgt spid="152685"/>
                                        </p:tgtEl>
                                        <p:attrNameLst>
                                          <p:attrName>fill.on</p:attrName>
                                        </p:attrNameLst>
                                      </p:cBhvr>
                                      <p:to>
                                        <p:strVal val="true"/>
                                      </p:to>
                                    </p:set>
                                    <p:animRot by="120000">
                                      <p:cBhvr>
                                        <p:cTn id="91" dur="100" fill="hold">
                                          <p:stCondLst>
                                            <p:cond delay="0"/>
                                          </p:stCondLst>
                                        </p:cTn>
                                        <p:tgtEl>
                                          <p:spTgt spid="152685"/>
                                        </p:tgtEl>
                                        <p:attrNameLst>
                                          <p:attrName>r</p:attrName>
                                        </p:attrNameLst>
                                      </p:cBhvr>
                                    </p:animRot>
                                    <p:animRot by="-240000">
                                      <p:cBhvr>
                                        <p:cTn id="92" dur="200" fill="hold">
                                          <p:stCondLst>
                                            <p:cond delay="200"/>
                                          </p:stCondLst>
                                        </p:cTn>
                                        <p:tgtEl>
                                          <p:spTgt spid="152685"/>
                                        </p:tgtEl>
                                        <p:attrNameLst>
                                          <p:attrName>r</p:attrName>
                                        </p:attrNameLst>
                                      </p:cBhvr>
                                    </p:animRot>
                                    <p:animRot by="240000">
                                      <p:cBhvr>
                                        <p:cTn id="93" dur="200" fill="hold">
                                          <p:stCondLst>
                                            <p:cond delay="400"/>
                                          </p:stCondLst>
                                        </p:cTn>
                                        <p:tgtEl>
                                          <p:spTgt spid="152685"/>
                                        </p:tgtEl>
                                        <p:attrNameLst>
                                          <p:attrName>r</p:attrName>
                                        </p:attrNameLst>
                                      </p:cBhvr>
                                    </p:animRot>
                                    <p:animRot by="-240000">
                                      <p:cBhvr>
                                        <p:cTn id="94" dur="200" fill="hold">
                                          <p:stCondLst>
                                            <p:cond delay="600"/>
                                          </p:stCondLst>
                                        </p:cTn>
                                        <p:tgtEl>
                                          <p:spTgt spid="152685"/>
                                        </p:tgtEl>
                                        <p:attrNameLst>
                                          <p:attrName>r</p:attrName>
                                        </p:attrNameLst>
                                      </p:cBhvr>
                                    </p:animRot>
                                    <p:animRot by="120000">
                                      <p:cBhvr>
                                        <p:cTn id="95" dur="200" fill="hold">
                                          <p:stCondLst>
                                            <p:cond delay="800"/>
                                          </p:stCondLst>
                                        </p:cTn>
                                        <p:tgtEl>
                                          <p:spTgt spid="152685"/>
                                        </p:tgtEl>
                                        <p:attrNameLst>
                                          <p:attrName>r</p:attrName>
                                        </p:attrNameLst>
                                      </p:cBhvr>
                                    </p:animRot>
                                  </p:childTnLst>
                                </p:cTn>
                              </p:par>
                              <p:par>
                                <p:cTn id="96" presetID="1" presetClass="exit" presetSubtype="0" fill="hold" nodeType="withEffect">
                                  <p:stCondLst>
                                    <p:cond delay="0"/>
                                  </p:stCondLst>
                                  <p:childTnLst>
                                    <p:set>
                                      <p:cBhvr>
                                        <p:cTn id="97" dur="1" fill="hold">
                                          <p:stCondLst>
                                            <p:cond delay="0"/>
                                          </p:stCondLst>
                                        </p:cTn>
                                        <p:tgtEl>
                                          <p:spTgt spid="152704"/>
                                        </p:tgtEl>
                                        <p:attrNameLst>
                                          <p:attrName>style.visibility</p:attrName>
                                        </p:attrNameLst>
                                      </p:cBhvr>
                                      <p:to>
                                        <p:strVal val="hidden"/>
                                      </p:to>
                                    </p:set>
                                  </p:childTnLst>
                                </p:cTn>
                              </p:par>
                              <p:par>
                                <p:cTn id="98" presetID="2" presetClass="entr" presetSubtype="4" fill="hold" grpId="0" nodeType="withEffect">
                                  <p:stCondLst>
                                    <p:cond delay="0"/>
                                  </p:stCondLst>
                                  <p:childTnLst>
                                    <p:set>
                                      <p:cBhvr>
                                        <p:cTn id="99" dur="1" fill="hold">
                                          <p:stCondLst>
                                            <p:cond delay="0"/>
                                          </p:stCondLst>
                                        </p:cTn>
                                        <p:tgtEl>
                                          <p:spTgt spid="152681"/>
                                        </p:tgtEl>
                                        <p:attrNameLst>
                                          <p:attrName>style.visibility</p:attrName>
                                        </p:attrNameLst>
                                      </p:cBhvr>
                                      <p:to>
                                        <p:strVal val="visible"/>
                                      </p:to>
                                    </p:set>
                                    <p:anim calcmode="lin" valueType="num">
                                      <p:cBhvr additive="base">
                                        <p:cTn id="100" dur="500" fill="hold"/>
                                        <p:tgtEl>
                                          <p:spTgt spid="152681"/>
                                        </p:tgtEl>
                                        <p:attrNameLst>
                                          <p:attrName>ppt_x</p:attrName>
                                        </p:attrNameLst>
                                      </p:cBhvr>
                                      <p:tavLst>
                                        <p:tav tm="0">
                                          <p:val>
                                            <p:strVal val="#ppt_x"/>
                                          </p:val>
                                        </p:tav>
                                        <p:tav tm="100000">
                                          <p:val>
                                            <p:strVal val="#ppt_x"/>
                                          </p:val>
                                        </p:tav>
                                      </p:tavLst>
                                    </p:anim>
                                    <p:anim calcmode="lin" valueType="num">
                                      <p:cBhvr additive="base">
                                        <p:cTn id="101" dur="500" fill="hold"/>
                                        <p:tgtEl>
                                          <p:spTgt spid="152681"/>
                                        </p:tgtEl>
                                        <p:attrNameLst>
                                          <p:attrName>ppt_y</p:attrName>
                                        </p:attrNameLst>
                                      </p:cBhvr>
                                      <p:tavLst>
                                        <p:tav tm="0">
                                          <p:val>
                                            <p:strVal val="1+#ppt_h/2"/>
                                          </p:val>
                                        </p:tav>
                                        <p:tav tm="100000">
                                          <p:val>
                                            <p:strVal val="#ppt_y"/>
                                          </p:val>
                                        </p:tav>
                                      </p:tavLst>
                                    </p:anim>
                                  </p:childTnLst>
                                </p:cTn>
                              </p:par>
                            </p:childTnLst>
                          </p:cTn>
                        </p:par>
                        <p:par>
                          <p:cTn id="102" fill="hold">
                            <p:stCondLst>
                              <p:cond delay="0"/>
                            </p:stCondLst>
                            <p:childTnLst>
                              <p:par>
                                <p:cTn id="103" presetID="1" presetClass="entr" presetSubtype="0" fill="hold" nodeType="afterEffect">
                                  <p:stCondLst>
                                    <p:cond delay="0"/>
                                  </p:stCondLst>
                                  <p:childTnLst>
                                    <p:set>
                                      <p:cBhvr>
                                        <p:cTn id="104" dur="1" fill="hold">
                                          <p:stCondLst>
                                            <p:cond delay="0"/>
                                          </p:stCondLst>
                                        </p:cTn>
                                        <p:tgtEl>
                                          <p:spTgt spid="152686"/>
                                        </p:tgtEl>
                                        <p:attrNameLst>
                                          <p:attrName>style.visibility</p:attrName>
                                        </p:attrNameLst>
                                      </p:cBhvr>
                                      <p:to>
                                        <p:strVal val="visible"/>
                                      </p:to>
                                    </p:set>
                                  </p:childTnLst>
                                </p:cTn>
                              </p:par>
                              <p:par>
                                <p:cTn id="105" presetID="32" presetClass="emph" presetSubtype="0" fill="hold" nodeType="withEffect">
                                  <p:stCondLst>
                                    <p:cond delay="0"/>
                                  </p:stCondLst>
                                  <p:childTnLst>
                                    <p:animClr clrSpc="rgb" dir="cw">
                                      <p:cBhvr override="childStyle">
                                        <p:cTn id="106" dur="100" fill="hold"/>
                                        <p:tgtEl>
                                          <p:spTgt spid="152686"/>
                                        </p:tgtEl>
                                        <p:attrNameLst>
                                          <p:attrName>style.color</p:attrName>
                                        </p:attrNameLst>
                                      </p:cBhvr>
                                      <p:to>
                                        <a:schemeClr val="accent2"/>
                                      </p:to>
                                    </p:animClr>
                                    <p:animClr clrSpc="rgb" dir="cw">
                                      <p:cBhvr>
                                        <p:cTn id="107" dur="100" fill="hold"/>
                                        <p:tgtEl>
                                          <p:spTgt spid="152686"/>
                                        </p:tgtEl>
                                        <p:attrNameLst>
                                          <p:attrName>fillcolor</p:attrName>
                                        </p:attrNameLst>
                                      </p:cBhvr>
                                      <p:to>
                                        <a:schemeClr val="accent2"/>
                                      </p:to>
                                    </p:animClr>
                                    <p:set>
                                      <p:cBhvr>
                                        <p:cTn id="108" dur="100" fill="hold"/>
                                        <p:tgtEl>
                                          <p:spTgt spid="152686"/>
                                        </p:tgtEl>
                                        <p:attrNameLst>
                                          <p:attrName>fill.type</p:attrName>
                                        </p:attrNameLst>
                                      </p:cBhvr>
                                      <p:to>
                                        <p:strVal val="solid"/>
                                      </p:to>
                                    </p:set>
                                    <p:set>
                                      <p:cBhvr>
                                        <p:cTn id="109" dur="100" fill="hold"/>
                                        <p:tgtEl>
                                          <p:spTgt spid="152686"/>
                                        </p:tgtEl>
                                        <p:attrNameLst>
                                          <p:attrName>fill.on</p:attrName>
                                        </p:attrNameLst>
                                      </p:cBhvr>
                                      <p:to>
                                        <p:strVal val="true"/>
                                      </p:to>
                                    </p:set>
                                    <p:animRot by="120000">
                                      <p:cBhvr>
                                        <p:cTn id="110" dur="100" fill="hold">
                                          <p:stCondLst>
                                            <p:cond delay="0"/>
                                          </p:stCondLst>
                                        </p:cTn>
                                        <p:tgtEl>
                                          <p:spTgt spid="152686"/>
                                        </p:tgtEl>
                                        <p:attrNameLst>
                                          <p:attrName>r</p:attrName>
                                        </p:attrNameLst>
                                      </p:cBhvr>
                                    </p:animRot>
                                    <p:animRot by="-240000">
                                      <p:cBhvr>
                                        <p:cTn id="111" dur="200" fill="hold">
                                          <p:stCondLst>
                                            <p:cond delay="200"/>
                                          </p:stCondLst>
                                        </p:cTn>
                                        <p:tgtEl>
                                          <p:spTgt spid="152686"/>
                                        </p:tgtEl>
                                        <p:attrNameLst>
                                          <p:attrName>r</p:attrName>
                                        </p:attrNameLst>
                                      </p:cBhvr>
                                    </p:animRot>
                                    <p:animRot by="240000">
                                      <p:cBhvr>
                                        <p:cTn id="112" dur="200" fill="hold">
                                          <p:stCondLst>
                                            <p:cond delay="400"/>
                                          </p:stCondLst>
                                        </p:cTn>
                                        <p:tgtEl>
                                          <p:spTgt spid="152686"/>
                                        </p:tgtEl>
                                        <p:attrNameLst>
                                          <p:attrName>r</p:attrName>
                                        </p:attrNameLst>
                                      </p:cBhvr>
                                    </p:animRot>
                                    <p:animRot by="-240000">
                                      <p:cBhvr>
                                        <p:cTn id="113" dur="200" fill="hold">
                                          <p:stCondLst>
                                            <p:cond delay="600"/>
                                          </p:stCondLst>
                                        </p:cTn>
                                        <p:tgtEl>
                                          <p:spTgt spid="152686"/>
                                        </p:tgtEl>
                                        <p:attrNameLst>
                                          <p:attrName>r</p:attrName>
                                        </p:attrNameLst>
                                      </p:cBhvr>
                                    </p:animRot>
                                    <p:animRot by="120000">
                                      <p:cBhvr>
                                        <p:cTn id="114" dur="200" fill="hold">
                                          <p:stCondLst>
                                            <p:cond delay="800"/>
                                          </p:stCondLst>
                                        </p:cTn>
                                        <p:tgtEl>
                                          <p:spTgt spid="152686"/>
                                        </p:tgtEl>
                                        <p:attrNameLst>
                                          <p:attrName>r</p:attrName>
                                        </p:attrNameLst>
                                      </p:cBhvr>
                                    </p:animRot>
                                  </p:childTnLst>
                                </p:cTn>
                              </p:par>
                              <p:par>
                                <p:cTn id="115" presetID="1" presetClass="exit" presetSubtype="0" fill="hold" nodeType="withEffect">
                                  <p:stCondLst>
                                    <p:cond delay="0"/>
                                  </p:stCondLst>
                                  <p:childTnLst>
                                    <p:set>
                                      <p:cBhvr>
                                        <p:cTn id="116" dur="1" fill="hold">
                                          <p:stCondLst>
                                            <p:cond delay="0"/>
                                          </p:stCondLst>
                                        </p:cTn>
                                        <p:tgtEl>
                                          <p:spTgt spid="152685"/>
                                        </p:tgtEl>
                                        <p:attrNameLst>
                                          <p:attrName>style.visibility</p:attrName>
                                        </p:attrNameLst>
                                      </p:cBhvr>
                                      <p:to>
                                        <p:strVal val="hidden"/>
                                      </p:to>
                                    </p:set>
                                  </p:childTnLst>
                                </p:cTn>
                              </p:par>
                              <p:par>
                                <p:cTn id="117" presetID="2" presetClass="entr" presetSubtype="4" fill="hold" grpId="0" nodeType="withEffect">
                                  <p:stCondLst>
                                    <p:cond delay="0"/>
                                  </p:stCondLst>
                                  <p:childTnLst>
                                    <p:set>
                                      <p:cBhvr>
                                        <p:cTn id="118" dur="1" fill="hold">
                                          <p:stCondLst>
                                            <p:cond delay="0"/>
                                          </p:stCondLst>
                                        </p:cTn>
                                        <p:tgtEl>
                                          <p:spTgt spid="152688"/>
                                        </p:tgtEl>
                                        <p:attrNameLst>
                                          <p:attrName>style.visibility</p:attrName>
                                        </p:attrNameLst>
                                      </p:cBhvr>
                                      <p:to>
                                        <p:strVal val="visible"/>
                                      </p:to>
                                    </p:set>
                                    <p:anim calcmode="lin" valueType="num">
                                      <p:cBhvr additive="base">
                                        <p:cTn id="119" dur="500" fill="hold"/>
                                        <p:tgtEl>
                                          <p:spTgt spid="152688"/>
                                        </p:tgtEl>
                                        <p:attrNameLst>
                                          <p:attrName>ppt_x</p:attrName>
                                        </p:attrNameLst>
                                      </p:cBhvr>
                                      <p:tavLst>
                                        <p:tav tm="0">
                                          <p:val>
                                            <p:strVal val="#ppt_x"/>
                                          </p:val>
                                        </p:tav>
                                        <p:tav tm="100000">
                                          <p:val>
                                            <p:strVal val="#ppt_x"/>
                                          </p:val>
                                        </p:tav>
                                      </p:tavLst>
                                    </p:anim>
                                    <p:anim calcmode="lin" valueType="num">
                                      <p:cBhvr additive="base">
                                        <p:cTn id="120" dur="500" fill="hold"/>
                                        <p:tgtEl>
                                          <p:spTgt spid="152688"/>
                                        </p:tgtEl>
                                        <p:attrNameLst>
                                          <p:attrName>ppt_y</p:attrName>
                                        </p:attrNameLst>
                                      </p:cBhvr>
                                      <p:tavLst>
                                        <p:tav tm="0">
                                          <p:val>
                                            <p:strVal val="1+#ppt_h/2"/>
                                          </p:val>
                                        </p:tav>
                                        <p:tav tm="100000">
                                          <p:val>
                                            <p:strVal val="#ppt_y"/>
                                          </p:val>
                                        </p:tav>
                                      </p:tavLst>
                                    </p:anim>
                                  </p:childTnLst>
                                </p:cTn>
                              </p:par>
                            </p:childTnLst>
                          </p:cTn>
                        </p:par>
                        <p:par>
                          <p:cTn id="121" fill="hold">
                            <p:stCondLst>
                              <p:cond delay="0"/>
                            </p:stCondLst>
                            <p:childTnLst>
                              <p:par>
                                <p:cTn id="122" presetID="1" presetClass="entr" presetSubtype="0" fill="hold" nodeType="afterEffect">
                                  <p:stCondLst>
                                    <p:cond delay="0"/>
                                  </p:stCondLst>
                                  <p:childTnLst>
                                    <p:set>
                                      <p:cBhvr>
                                        <p:cTn id="123" dur="1" fill="hold">
                                          <p:stCondLst>
                                            <p:cond delay="0"/>
                                          </p:stCondLst>
                                        </p:cTn>
                                        <p:tgtEl>
                                          <p:spTgt spid="152687"/>
                                        </p:tgtEl>
                                        <p:attrNameLst>
                                          <p:attrName>style.visibility</p:attrName>
                                        </p:attrNameLst>
                                      </p:cBhvr>
                                      <p:to>
                                        <p:strVal val="visible"/>
                                      </p:to>
                                    </p:set>
                                  </p:childTnLst>
                                </p:cTn>
                              </p:par>
                              <p:par>
                                <p:cTn id="124" presetID="32" presetClass="emph" presetSubtype="0" fill="hold" nodeType="withEffect">
                                  <p:stCondLst>
                                    <p:cond delay="0"/>
                                  </p:stCondLst>
                                  <p:childTnLst>
                                    <p:animClr clrSpc="rgb" dir="cw">
                                      <p:cBhvr override="childStyle">
                                        <p:cTn id="125" dur="100" fill="hold"/>
                                        <p:tgtEl>
                                          <p:spTgt spid="152687"/>
                                        </p:tgtEl>
                                        <p:attrNameLst>
                                          <p:attrName>style.color</p:attrName>
                                        </p:attrNameLst>
                                      </p:cBhvr>
                                      <p:to>
                                        <a:schemeClr val="accent2"/>
                                      </p:to>
                                    </p:animClr>
                                    <p:animClr clrSpc="rgb" dir="cw">
                                      <p:cBhvr>
                                        <p:cTn id="126" dur="100" fill="hold"/>
                                        <p:tgtEl>
                                          <p:spTgt spid="152687"/>
                                        </p:tgtEl>
                                        <p:attrNameLst>
                                          <p:attrName>fillcolor</p:attrName>
                                        </p:attrNameLst>
                                      </p:cBhvr>
                                      <p:to>
                                        <a:schemeClr val="accent2"/>
                                      </p:to>
                                    </p:animClr>
                                    <p:set>
                                      <p:cBhvr>
                                        <p:cTn id="127" dur="100" fill="hold"/>
                                        <p:tgtEl>
                                          <p:spTgt spid="152687"/>
                                        </p:tgtEl>
                                        <p:attrNameLst>
                                          <p:attrName>fill.type</p:attrName>
                                        </p:attrNameLst>
                                      </p:cBhvr>
                                      <p:to>
                                        <p:strVal val="solid"/>
                                      </p:to>
                                    </p:set>
                                    <p:set>
                                      <p:cBhvr>
                                        <p:cTn id="128" dur="100" fill="hold"/>
                                        <p:tgtEl>
                                          <p:spTgt spid="152687"/>
                                        </p:tgtEl>
                                        <p:attrNameLst>
                                          <p:attrName>fill.on</p:attrName>
                                        </p:attrNameLst>
                                      </p:cBhvr>
                                      <p:to>
                                        <p:strVal val="true"/>
                                      </p:to>
                                    </p:set>
                                    <p:animRot by="120000">
                                      <p:cBhvr>
                                        <p:cTn id="129" dur="100" fill="hold">
                                          <p:stCondLst>
                                            <p:cond delay="0"/>
                                          </p:stCondLst>
                                        </p:cTn>
                                        <p:tgtEl>
                                          <p:spTgt spid="152687"/>
                                        </p:tgtEl>
                                        <p:attrNameLst>
                                          <p:attrName>r</p:attrName>
                                        </p:attrNameLst>
                                      </p:cBhvr>
                                    </p:animRot>
                                    <p:animRot by="-240000">
                                      <p:cBhvr>
                                        <p:cTn id="130" dur="200" fill="hold">
                                          <p:stCondLst>
                                            <p:cond delay="200"/>
                                          </p:stCondLst>
                                        </p:cTn>
                                        <p:tgtEl>
                                          <p:spTgt spid="152687"/>
                                        </p:tgtEl>
                                        <p:attrNameLst>
                                          <p:attrName>r</p:attrName>
                                        </p:attrNameLst>
                                      </p:cBhvr>
                                    </p:animRot>
                                    <p:animRot by="240000">
                                      <p:cBhvr>
                                        <p:cTn id="131" dur="200" fill="hold">
                                          <p:stCondLst>
                                            <p:cond delay="400"/>
                                          </p:stCondLst>
                                        </p:cTn>
                                        <p:tgtEl>
                                          <p:spTgt spid="152687"/>
                                        </p:tgtEl>
                                        <p:attrNameLst>
                                          <p:attrName>r</p:attrName>
                                        </p:attrNameLst>
                                      </p:cBhvr>
                                    </p:animRot>
                                    <p:animRot by="-240000">
                                      <p:cBhvr>
                                        <p:cTn id="132" dur="200" fill="hold">
                                          <p:stCondLst>
                                            <p:cond delay="600"/>
                                          </p:stCondLst>
                                        </p:cTn>
                                        <p:tgtEl>
                                          <p:spTgt spid="152687"/>
                                        </p:tgtEl>
                                        <p:attrNameLst>
                                          <p:attrName>r</p:attrName>
                                        </p:attrNameLst>
                                      </p:cBhvr>
                                    </p:animRot>
                                    <p:animRot by="120000">
                                      <p:cBhvr>
                                        <p:cTn id="133" dur="200" fill="hold">
                                          <p:stCondLst>
                                            <p:cond delay="800"/>
                                          </p:stCondLst>
                                        </p:cTn>
                                        <p:tgtEl>
                                          <p:spTgt spid="152687"/>
                                        </p:tgtEl>
                                        <p:attrNameLst>
                                          <p:attrName>r</p:attrName>
                                        </p:attrNameLst>
                                      </p:cBhvr>
                                    </p:animRot>
                                  </p:childTnLst>
                                </p:cTn>
                              </p:par>
                              <p:par>
                                <p:cTn id="134" presetID="2" presetClass="entr" presetSubtype="4" fill="hold" grpId="0" nodeType="withEffect">
                                  <p:stCondLst>
                                    <p:cond delay="0"/>
                                  </p:stCondLst>
                                  <p:childTnLst>
                                    <p:set>
                                      <p:cBhvr>
                                        <p:cTn id="135" dur="1" fill="hold">
                                          <p:stCondLst>
                                            <p:cond delay="0"/>
                                          </p:stCondLst>
                                        </p:cTn>
                                        <p:tgtEl>
                                          <p:spTgt spid="152679"/>
                                        </p:tgtEl>
                                        <p:attrNameLst>
                                          <p:attrName>style.visibility</p:attrName>
                                        </p:attrNameLst>
                                      </p:cBhvr>
                                      <p:to>
                                        <p:strVal val="visible"/>
                                      </p:to>
                                    </p:set>
                                    <p:anim calcmode="lin" valueType="num">
                                      <p:cBhvr additive="base">
                                        <p:cTn id="136" dur="500" fill="hold"/>
                                        <p:tgtEl>
                                          <p:spTgt spid="152679"/>
                                        </p:tgtEl>
                                        <p:attrNameLst>
                                          <p:attrName>ppt_x</p:attrName>
                                        </p:attrNameLst>
                                      </p:cBhvr>
                                      <p:tavLst>
                                        <p:tav tm="0">
                                          <p:val>
                                            <p:strVal val="#ppt_x"/>
                                          </p:val>
                                        </p:tav>
                                        <p:tav tm="100000">
                                          <p:val>
                                            <p:strVal val="#ppt_x"/>
                                          </p:val>
                                        </p:tav>
                                      </p:tavLst>
                                    </p:anim>
                                    <p:anim calcmode="lin" valueType="num">
                                      <p:cBhvr additive="base">
                                        <p:cTn id="137" dur="500" fill="hold"/>
                                        <p:tgtEl>
                                          <p:spTgt spid="152679"/>
                                        </p:tgtEl>
                                        <p:attrNameLst>
                                          <p:attrName>ppt_y</p:attrName>
                                        </p:attrNameLst>
                                      </p:cBhvr>
                                      <p:tavLst>
                                        <p:tav tm="0">
                                          <p:val>
                                            <p:strVal val="1+#ppt_h/2"/>
                                          </p:val>
                                        </p:tav>
                                        <p:tav tm="100000">
                                          <p:val>
                                            <p:strVal val="#ppt_y"/>
                                          </p:val>
                                        </p:tav>
                                      </p:tavLst>
                                    </p:anim>
                                  </p:childTnLst>
                                </p:cTn>
                              </p:par>
                              <p:par>
                                <p:cTn id="138" presetID="1" presetClass="exit" presetSubtype="0" fill="hold" nodeType="withEffect">
                                  <p:stCondLst>
                                    <p:cond delay="0"/>
                                  </p:stCondLst>
                                  <p:childTnLst>
                                    <p:set>
                                      <p:cBhvr>
                                        <p:cTn id="139" dur="1" fill="hold">
                                          <p:stCondLst>
                                            <p:cond delay="0"/>
                                          </p:stCondLst>
                                        </p:cTn>
                                        <p:tgtEl>
                                          <p:spTgt spid="152686"/>
                                        </p:tgtEl>
                                        <p:attrNameLst>
                                          <p:attrName>style.visibility</p:attrName>
                                        </p:attrNameLst>
                                      </p:cBhvr>
                                      <p:to>
                                        <p:strVal val="hidden"/>
                                      </p:to>
                                    </p:set>
                                  </p:childTnLst>
                                </p:cTn>
                              </p:par>
                            </p:childTnLst>
                          </p:cTn>
                        </p:par>
                        <p:par>
                          <p:cTn id="140" fill="hold">
                            <p:stCondLst>
                              <p:cond delay="0"/>
                            </p:stCondLst>
                            <p:childTnLst>
                              <p:par>
                                <p:cTn id="141" presetID="2" presetClass="entr" presetSubtype="2" fill="hold" grpId="0" nodeType="afterEffect">
                                  <p:stCondLst>
                                    <p:cond delay="0"/>
                                  </p:stCondLst>
                                  <p:childTnLst>
                                    <p:set>
                                      <p:cBhvr>
                                        <p:cTn id="142" dur="1" fill="hold">
                                          <p:stCondLst>
                                            <p:cond delay="0"/>
                                          </p:stCondLst>
                                        </p:cTn>
                                        <p:tgtEl>
                                          <p:spTgt spid="152705"/>
                                        </p:tgtEl>
                                        <p:attrNameLst>
                                          <p:attrName>style.visibility</p:attrName>
                                        </p:attrNameLst>
                                      </p:cBhvr>
                                      <p:to>
                                        <p:strVal val="visible"/>
                                      </p:to>
                                    </p:set>
                                    <p:anim calcmode="lin" valueType="num">
                                      <p:cBhvr additive="base">
                                        <p:cTn id="143" dur="500" fill="hold"/>
                                        <p:tgtEl>
                                          <p:spTgt spid="152705"/>
                                        </p:tgtEl>
                                        <p:attrNameLst>
                                          <p:attrName>ppt_x</p:attrName>
                                        </p:attrNameLst>
                                      </p:cBhvr>
                                      <p:tavLst>
                                        <p:tav tm="0">
                                          <p:val>
                                            <p:strVal val="1+#ppt_w/2"/>
                                          </p:val>
                                        </p:tav>
                                        <p:tav tm="100000">
                                          <p:val>
                                            <p:strVal val="#ppt_x"/>
                                          </p:val>
                                        </p:tav>
                                      </p:tavLst>
                                    </p:anim>
                                    <p:anim calcmode="lin" valueType="num">
                                      <p:cBhvr additive="base">
                                        <p:cTn id="144" dur="500" fill="hold"/>
                                        <p:tgtEl>
                                          <p:spTgt spid="15270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677" grpId="0"/>
      <p:bldP spid="152678" grpId="0"/>
      <p:bldP spid="152679" grpId="0"/>
      <p:bldP spid="152680" grpId="0"/>
      <p:bldP spid="152681" grpId="0"/>
      <p:bldP spid="152688" grpId="0"/>
      <p:bldP spid="152703" grpId="0"/>
      <p:bldP spid="15270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5650" name="标题 155649"/>
          <p:cNvSpPr>
            <a:spLocks noGrp="1"/>
          </p:cNvSpPr>
          <p:nvPr>
            <p:ph type="title"/>
          </p:nvPr>
        </p:nvSpPr>
        <p:spPr>
          <a:xfrm>
            <a:off x="1173163" y="457200"/>
            <a:ext cx="2941637" cy="1143000"/>
          </a:xfrm>
          <a:ln/>
        </p:spPr>
        <p:txBody>
          <a:bodyPr anchor="ctr"/>
          <a:p>
            <a:r>
              <a:rPr lang="zh-CN" altLang="en-US" sz="4000" dirty="0">
                <a:ea typeface="华文行楷" panose="02010800040101010101" pitchFamily="2" charset="-122"/>
              </a:rPr>
              <a:t>状态的转移</a:t>
            </a:r>
            <a:endParaRPr lang="zh-CN" altLang="en-US" sz="4000" dirty="0">
              <a:ea typeface="华文行楷" panose="02010800040101010101" pitchFamily="2" charset="-122"/>
            </a:endParaRPr>
          </a:p>
        </p:txBody>
      </p:sp>
      <p:grpSp>
        <p:nvGrpSpPr>
          <p:cNvPr id="155857" name="组合 155856"/>
          <p:cNvGrpSpPr/>
          <p:nvPr/>
        </p:nvGrpSpPr>
        <p:grpSpPr>
          <a:xfrm>
            <a:off x="1600200" y="1963738"/>
            <a:ext cx="3095625" cy="2303462"/>
            <a:chOff x="1008" y="1237"/>
            <a:chExt cx="1950" cy="1451"/>
          </a:xfrm>
        </p:grpSpPr>
        <p:grpSp>
          <p:nvGrpSpPr>
            <p:cNvPr id="155745" name="组合 155744"/>
            <p:cNvGrpSpPr/>
            <p:nvPr/>
          </p:nvGrpSpPr>
          <p:grpSpPr>
            <a:xfrm>
              <a:off x="1293" y="1237"/>
              <a:ext cx="1377" cy="1451"/>
              <a:chOff x="1506" y="2533"/>
              <a:chExt cx="1377" cy="1451"/>
            </a:xfrm>
          </p:grpSpPr>
          <p:grpSp>
            <p:nvGrpSpPr>
              <p:cNvPr id="155746" name="组合 155745"/>
              <p:cNvGrpSpPr/>
              <p:nvPr/>
            </p:nvGrpSpPr>
            <p:grpSpPr>
              <a:xfrm>
                <a:off x="1506" y="2537"/>
                <a:ext cx="688" cy="363"/>
                <a:chOff x="1776" y="1776"/>
                <a:chExt cx="905" cy="453"/>
              </a:xfrm>
            </p:grpSpPr>
            <p:sp>
              <p:nvSpPr>
                <p:cNvPr id="155747" name="矩形 155746"/>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55748" name="矩形 155747"/>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nvGrpSpPr>
              <p:cNvPr id="155749" name="组合 155748"/>
              <p:cNvGrpSpPr/>
              <p:nvPr/>
            </p:nvGrpSpPr>
            <p:grpSpPr>
              <a:xfrm>
                <a:off x="1506" y="2537"/>
                <a:ext cx="1377" cy="1447"/>
                <a:chOff x="2950" y="2494"/>
                <a:chExt cx="1184" cy="1216"/>
              </a:xfrm>
            </p:grpSpPr>
            <p:grpSp>
              <p:nvGrpSpPr>
                <p:cNvPr id="155750" name="组合 155749"/>
                <p:cNvGrpSpPr/>
                <p:nvPr/>
              </p:nvGrpSpPr>
              <p:grpSpPr>
                <a:xfrm>
                  <a:off x="3542" y="2494"/>
                  <a:ext cx="592" cy="305"/>
                  <a:chOff x="1776" y="1776"/>
                  <a:chExt cx="905" cy="453"/>
                </a:xfrm>
              </p:grpSpPr>
              <p:sp>
                <p:nvSpPr>
                  <p:cNvPr id="155751" name="矩形 155750"/>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55752" name="矩形 155751"/>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nvGrpSpPr>
                <p:cNvPr id="155753" name="组合 155752"/>
                <p:cNvGrpSpPr/>
                <p:nvPr/>
              </p:nvGrpSpPr>
              <p:grpSpPr>
                <a:xfrm>
                  <a:off x="2950" y="2797"/>
                  <a:ext cx="1184" cy="305"/>
                  <a:chOff x="1776" y="1776"/>
                  <a:chExt cx="1809" cy="453"/>
                </a:xfrm>
              </p:grpSpPr>
              <p:grpSp>
                <p:nvGrpSpPr>
                  <p:cNvPr id="155754" name="组合 155753"/>
                  <p:cNvGrpSpPr/>
                  <p:nvPr/>
                </p:nvGrpSpPr>
                <p:grpSpPr>
                  <a:xfrm>
                    <a:off x="1776" y="1776"/>
                    <a:ext cx="905" cy="453"/>
                    <a:chOff x="1776" y="1776"/>
                    <a:chExt cx="905" cy="453"/>
                  </a:xfrm>
                </p:grpSpPr>
                <p:sp>
                  <p:nvSpPr>
                    <p:cNvPr id="155755" name="矩形 155754"/>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55756" name="矩形 155755"/>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nvGrpSpPr>
                  <p:cNvPr id="155757" name="组合 155756"/>
                  <p:cNvGrpSpPr/>
                  <p:nvPr/>
                </p:nvGrpSpPr>
                <p:grpSpPr>
                  <a:xfrm>
                    <a:off x="2680" y="1776"/>
                    <a:ext cx="905" cy="453"/>
                    <a:chOff x="1776" y="1776"/>
                    <a:chExt cx="905" cy="453"/>
                  </a:xfrm>
                </p:grpSpPr>
                <p:sp>
                  <p:nvSpPr>
                    <p:cNvPr id="155758" name="矩形 155757"/>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55759" name="矩形 155758"/>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grpSp>
              <p:nvGrpSpPr>
                <p:cNvPr id="155760" name="组合 155759"/>
                <p:cNvGrpSpPr/>
                <p:nvPr/>
              </p:nvGrpSpPr>
              <p:grpSpPr>
                <a:xfrm>
                  <a:off x="2950" y="3102"/>
                  <a:ext cx="1184" cy="608"/>
                  <a:chOff x="1776" y="1776"/>
                  <a:chExt cx="1809" cy="902"/>
                </a:xfrm>
              </p:grpSpPr>
              <p:grpSp>
                <p:nvGrpSpPr>
                  <p:cNvPr id="155761" name="组合 155760"/>
                  <p:cNvGrpSpPr/>
                  <p:nvPr/>
                </p:nvGrpSpPr>
                <p:grpSpPr>
                  <a:xfrm>
                    <a:off x="1776" y="1776"/>
                    <a:ext cx="1809" cy="453"/>
                    <a:chOff x="1776" y="1776"/>
                    <a:chExt cx="1809" cy="453"/>
                  </a:xfrm>
                </p:grpSpPr>
                <p:grpSp>
                  <p:nvGrpSpPr>
                    <p:cNvPr id="155762" name="组合 155761"/>
                    <p:cNvGrpSpPr/>
                    <p:nvPr/>
                  </p:nvGrpSpPr>
                  <p:grpSpPr>
                    <a:xfrm>
                      <a:off x="1776" y="1776"/>
                      <a:ext cx="905" cy="453"/>
                      <a:chOff x="1776" y="1776"/>
                      <a:chExt cx="905" cy="453"/>
                    </a:xfrm>
                  </p:grpSpPr>
                  <p:sp>
                    <p:nvSpPr>
                      <p:cNvPr id="155763" name="矩形 155762"/>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55764" name="矩形 155763"/>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nvGrpSpPr>
                    <p:cNvPr id="155765" name="组合 155764"/>
                    <p:cNvGrpSpPr/>
                    <p:nvPr/>
                  </p:nvGrpSpPr>
                  <p:grpSpPr>
                    <a:xfrm>
                      <a:off x="2680" y="1776"/>
                      <a:ext cx="905" cy="453"/>
                      <a:chOff x="1776" y="1776"/>
                      <a:chExt cx="905" cy="453"/>
                    </a:xfrm>
                  </p:grpSpPr>
                  <p:sp>
                    <p:nvSpPr>
                      <p:cNvPr id="155766" name="矩形 155765"/>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55767" name="矩形 155766"/>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grpSp>
                <p:nvGrpSpPr>
                  <p:cNvPr id="155768" name="组合 155767"/>
                  <p:cNvGrpSpPr/>
                  <p:nvPr/>
                </p:nvGrpSpPr>
                <p:grpSpPr>
                  <a:xfrm>
                    <a:off x="1776" y="2225"/>
                    <a:ext cx="1809" cy="453"/>
                    <a:chOff x="1776" y="1776"/>
                    <a:chExt cx="1809" cy="453"/>
                  </a:xfrm>
                </p:grpSpPr>
                <p:grpSp>
                  <p:nvGrpSpPr>
                    <p:cNvPr id="155769" name="组合 155768"/>
                    <p:cNvGrpSpPr/>
                    <p:nvPr/>
                  </p:nvGrpSpPr>
                  <p:grpSpPr>
                    <a:xfrm>
                      <a:off x="1776" y="1776"/>
                      <a:ext cx="905" cy="453"/>
                      <a:chOff x="1776" y="1776"/>
                      <a:chExt cx="905" cy="453"/>
                    </a:xfrm>
                  </p:grpSpPr>
                  <p:sp>
                    <p:nvSpPr>
                      <p:cNvPr id="155770" name="矩形 155769"/>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55771" name="矩形 155770"/>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nvGrpSpPr>
                    <p:cNvPr id="155772" name="组合 155771"/>
                    <p:cNvGrpSpPr/>
                    <p:nvPr/>
                  </p:nvGrpSpPr>
                  <p:grpSpPr>
                    <a:xfrm>
                      <a:off x="2680" y="1776"/>
                      <a:ext cx="905" cy="453"/>
                      <a:chOff x="1776" y="1776"/>
                      <a:chExt cx="905" cy="453"/>
                    </a:xfrm>
                  </p:grpSpPr>
                  <p:sp>
                    <p:nvSpPr>
                      <p:cNvPr id="155773" name="矩形 155772"/>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55774" name="矩形 155773"/>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grpSp>
          </p:grpSp>
          <p:sp>
            <p:nvSpPr>
              <p:cNvPr id="155775" name="直接连接符 155774"/>
              <p:cNvSpPr/>
              <p:nvPr/>
            </p:nvSpPr>
            <p:spPr>
              <a:xfrm>
                <a:off x="1680" y="3070"/>
                <a:ext cx="1" cy="727"/>
              </a:xfrm>
              <a:prstGeom prst="line">
                <a:avLst/>
              </a:prstGeom>
              <a:ln w="76200" cap="flat" cmpd="sng">
                <a:solidFill>
                  <a:srgbClr val="FF5050"/>
                </a:solidFill>
                <a:prstDash val="solid"/>
                <a:headEnd type="none" w="med" len="med"/>
                <a:tailEnd type="none" w="med" len="med"/>
              </a:ln>
            </p:spPr>
          </p:sp>
          <p:sp>
            <p:nvSpPr>
              <p:cNvPr id="155776" name="直接连接符 155775"/>
              <p:cNvSpPr/>
              <p:nvPr/>
            </p:nvSpPr>
            <p:spPr>
              <a:xfrm>
                <a:off x="1659" y="3076"/>
                <a:ext cx="725" cy="1"/>
              </a:xfrm>
              <a:prstGeom prst="line">
                <a:avLst/>
              </a:prstGeom>
              <a:ln w="76200" cap="flat" cmpd="sng">
                <a:solidFill>
                  <a:srgbClr val="FF5050"/>
                </a:solidFill>
                <a:prstDash val="solid"/>
                <a:headEnd type="none" w="med" len="med"/>
                <a:tailEnd type="none" w="med" len="med"/>
              </a:ln>
            </p:spPr>
          </p:sp>
          <p:sp>
            <p:nvSpPr>
              <p:cNvPr id="155777" name="直接连接符 155776"/>
              <p:cNvSpPr/>
              <p:nvPr/>
            </p:nvSpPr>
            <p:spPr>
              <a:xfrm>
                <a:off x="2361" y="2691"/>
                <a:ext cx="1" cy="400"/>
              </a:xfrm>
              <a:prstGeom prst="line">
                <a:avLst/>
              </a:prstGeom>
              <a:ln w="76200" cap="flat" cmpd="sng">
                <a:solidFill>
                  <a:srgbClr val="FF5050"/>
                </a:solidFill>
                <a:prstDash val="solid"/>
                <a:headEnd type="none" w="med" len="med"/>
                <a:tailEnd type="none" w="med" len="med"/>
              </a:ln>
            </p:spPr>
          </p:sp>
          <p:sp>
            <p:nvSpPr>
              <p:cNvPr id="155778" name="直接连接符 155777"/>
              <p:cNvSpPr/>
              <p:nvPr/>
            </p:nvSpPr>
            <p:spPr>
              <a:xfrm rot="-5400000">
                <a:off x="2535" y="2517"/>
                <a:ext cx="1" cy="379"/>
              </a:xfrm>
              <a:prstGeom prst="line">
                <a:avLst/>
              </a:prstGeom>
              <a:ln w="76200" cap="flat" cmpd="sng">
                <a:solidFill>
                  <a:srgbClr val="FF5050"/>
                </a:solidFill>
                <a:prstDash val="solid"/>
                <a:headEnd type="none" w="med" len="med"/>
                <a:tailEnd type="none" w="med" len="med"/>
              </a:ln>
            </p:spPr>
          </p:sp>
          <p:sp>
            <p:nvSpPr>
              <p:cNvPr id="155779" name="直接连接符 155778"/>
              <p:cNvSpPr/>
              <p:nvPr/>
            </p:nvSpPr>
            <p:spPr>
              <a:xfrm>
                <a:off x="2704" y="2689"/>
                <a:ext cx="1" cy="1128"/>
              </a:xfrm>
              <a:prstGeom prst="line">
                <a:avLst/>
              </a:prstGeom>
              <a:ln w="76200" cap="flat" cmpd="sng">
                <a:solidFill>
                  <a:srgbClr val="FF5050"/>
                </a:solidFill>
                <a:prstDash val="solid"/>
                <a:headEnd type="none" w="med" len="med"/>
                <a:tailEnd type="none" w="med" len="med"/>
              </a:ln>
            </p:spPr>
          </p:sp>
          <p:sp>
            <p:nvSpPr>
              <p:cNvPr id="155780" name="直接连接符 155779"/>
              <p:cNvSpPr/>
              <p:nvPr/>
            </p:nvSpPr>
            <p:spPr>
              <a:xfrm rot="-5400000">
                <a:off x="2535" y="3601"/>
                <a:ext cx="1" cy="380"/>
              </a:xfrm>
              <a:prstGeom prst="line">
                <a:avLst/>
              </a:prstGeom>
              <a:ln w="76200" cap="flat" cmpd="sng">
                <a:solidFill>
                  <a:srgbClr val="FF5050"/>
                </a:solidFill>
                <a:prstDash val="solid"/>
                <a:headEnd type="none" w="med" len="med"/>
                <a:tailEnd type="none" w="med" len="med"/>
              </a:ln>
            </p:spPr>
          </p:sp>
          <p:sp>
            <p:nvSpPr>
              <p:cNvPr id="155781" name="直接连接符 155780"/>
              <p:cNvSpPr/>
              <p:nvPr/>
            </p:nvSpPr>
            <p:spPr>
              <a:xfrm>
                <a:off x="2369" y="3401"/>
                <a:ext cx="1" cy="399"/>
              </a:xfrm>
              <a:prstGeom prst="line">
                <a:avLst/>
              </a:prstGeom>
              <a:ln w="76200" cap="flat" cmpd="sng">
                <a:solidFill>
                  <a:srgbClr val="FF5050"/>
                </a:solidFill>
                <a:prstDash val="solid"/>
                <a:headEnd type="none" w="med" len="med"/>
                <a:tailEnd type="none" w="med" len="med"/>
              </a:ln>
            </p:spPr>
          </p:sp>
          <p:sp>
            <p:nvSpPr>
              <p:cNvPr id="155782" name="直接连接符 155781"/>
              <p:cNvSpPr/>
              <p:nvPr/>
            </p:nvSpPr>
            <p:spPr>
              <a:xfrm rot="-5400000">
                <a:off x="2199" y="3215"/>
                <a:ext cx="0" cy="381"/>
              </a:xfrm>
              <a:prstGeom prst="line">
                <a:avLst/>
              </a:prstGeom>
              <a:ln w="76200" cap="flat" cmpd="sng">
                <a:solidFill>
                  <a:srgbClr val="FF5050"/>
                </a:solidFill>
                <a:prstDash val="solid"/>
                <a:headEnd type="none" w="med" len="med"/>
                <a:tailEnd type="none" w="med" len="med"/>
              </a:ln>
            </p:spPr>
          </p:sp>
          <p:sp>
            <p:nvSpPr>
              <p:cNvPr id="155783" name="直接连接符 155782"/>
              <p:cNvSpPr/>
              <p:nvPr/>
            </p:nvSpPr>
            <p:spPr>
              <a:xfrm>
                <a:off x="2033" y="3390"/>
                <a:ext cx="0" cy="409"/>
              </a:xfrm>
              <a:prstGeom prst="line">
                <a:avLst/>
              </a:prstGeom>
              <a:ln w="76200" cap="flat" cmpd="sng">
                <a:solidFill>
                  <a:srgbClr val="FF5050"/>
                </a:solidFill>
                <a:prstDash val="solid"/>
                <a:headEnd type="none" w="med" len="med"/>
                <a:tailEnd type="none" w="med" len="med"/>
              </a:ln>
            </p:spPr>
          </p:sp>
          <p:sp>
            <p:nvSpPr>
              <p:cNvPr id="155784" name="直接连接符 155783"/>
              <p:cNvSpPr/>
              <p:nvPr/>
            </p:nvSpPr>
            <p:spPr>
              <a:xfrm rot="-5400000">
                <a:off x="1856" y="3594"/>
                <a:ext cx="0" cy="380"/>
              </a:xfrm>
              <a:prstGeom prst="line">
                <a:avLst/>
              </a:prstGeom>
              <a:ln w="76200" cap="flat" cmpd="sng">
                <a:solidFill>
                  <a:srgbClr val="FF5050"/>
                </a:solidFill>
                <a:prstDash val="solid"/>
                <a:headEnd type="none" w="med" len="med"/>
                <a:tailEnd type="none" w="med" len="med"/>
              </a:ln>
            </p:spPr>
          </p:sp>
          <p:grpSp>
            <p:nvGrpSpPr>
              <p:cNvPr id="155785" name="组合 155784"/>
              <p:cNvGrpSpPr/>
              <p:nvPr/>
            </p:nvGrpSpPr>
            <p:grpSpPr>
              <a:xfrm>
                <a:off x="1508" y="2533"/>
                <a:ext cx="689" cy="363"/>
                <a:chOff x="1776" y="1776"/>
                <a:chExt cx="905" cy="453"/>
              </a:xfrm>
            </p:grpSpPr>
            <p:sp>
              <p:nvSpPr>
                <p:cNvPr id="155786" name="矩形 155785"/>
                <p:cNvSpPr/>
                <p:nvPr/>
              </p:nvSpPr>
              <p:spPr>
                <a:xfrm>
                  <a:off x="1776" y="1776"/>
                  <a:ext cx="453" cy="453"/>
                </a:xfrm>
                <a:prstGeom prst="rect">
                  <a:avLst/>
                </a:prstGeom>
                <a:solidFill>
                  <a:srgbClr val="969696"/>
                </a:solidFill>
                <a:ln w="28575" cap="flat" cmpd="sng">
                  <a:solidFill>
                    <a:schemeClr val="tx2"/>
                  </a:solidFill>
                  <a:prstDash val="solid"/>
                  <a:miter/>
                  <a:headEnd type="none" w="med" len="med"/>
                  <a:tailEnd type="none" w="med" len="med"/>
                </a:ln>
              </p:spPr>
              <p:txBody>
                <a:bodyPr/>
                <a:p>
                  <a:endParaRPr lang="zh-CN" altLang="en-US"/>
                </a:p>
              </p:txBody>
            </p:sp>
            <p:sp>
              <p:nvSpPr>
                <p:cNvPr id="155787" name="矩形 155786"/>
                <p:cNvSpPr/>
                <p:nvPr/>
              </p:nvSpPr>
              <p:spPr>
                <a:xfrm>
                  <a:off x="2228" y="1776"/>
                  <a:ext cx="453" cy="453"/>
                </a:xfrm>
                <a:prstGeom prst="rect">
                  <a:avLst/>
                </a:prstGeom>
                <a:solidFill>
                  <a:srgbClr val="969696"/>
                </a:solidFill>
                <a:ln w="28575" cap="flat" cmpd="sng">
                  <a:solidFill>
                    <a:schemeClr val="tx2"/>
                  </a:solidFill>
                  <a:prstDash val="solid"/>
                  <a:miter/>
                  <a:headEnd type="none" w="med" len="med"/>
                  <a:tailEnd type="none" w="med" len="med"/>
                </a:ln>
              </p:spPr>
              <p:txBody>
                <a:bodyPr/>
                <a:p>
                  <a:endParaRPr lang="zh-CN" altLang="en-US"/>
                </a:p>
              </p:txBody>
            </p:sp>
          </p:grpSp>
        </p:grpSp>
        <p:grpSp>
          <p:nvGrpSpPr>
            <p:cNvPr id="155793" name="组合 155792"/>
            <p:cNvGrpSpPr/>
            <p:nvPr/>
          </p:nvGrpSpPr>
          <p:grpSpPr>
            <a:xfrm>
              <a:off x="1008" y="1947"/>
              <a:ext cx="1950" cy="419"/>
              <a:chOff x="3426" y="3196"/>
              <a:chExt cx="1950" cy="419"/>
            </a:xfrm>
          </p:grpSpPr>
          <p:sp>
            <p:nvSpPr>
              <p:cNvPr id="155794" name="直接连接符 155793"/>
              <p:cNvSpPr/>
              <p:nvPr/>
            </p:nvSpPr>
            <p:spPr>
              <a:xfrm>
                <a:off x="3426" y="3589"/>
                <a:ext cx="990" cy="0"/>
              </a:xfrm>
              <a:prstGeom prst="line">
                <a:avLst/>
              </a:prstGeom>
              <a:ln w="95250" cap="flat" cmpd="sng">
                <a:solidFill>
                  <a:schemeClr val="tx2"/>
                </a:solidFill>
                <a:prstDash val="solid"/>
                <a:headEnd type="none" w="med" len="med"/>
                <a:tailEnd type="none" w="med" len="med"/>
              </a:ln>
            </p:spPr>
          </p:sp>
          <p:sp>
            <p:nvSpPr>
              <p:cNvPr id="155795" name="直接连接符 155794"/>
              <p:cNvSpPr/>
              <p:nvPr/>
            </p:nvSpPr>
            <p:spPr>
              <a:xfrm>
                <a:off x="4386" y="3205"/>
                <a:ext cx="990" cy="0"/>
              </a:xfrm>
              <a:prstGeom prst="line">
                <a:avLst/>
              </a:prstGeom>
              <a:ln w="95250" cap="flat" cmpd="sng">
                <a:solidFill>
                  <a:schemeClr val="tx2"/>
                </a:solidFill>
                <a:prstDash val="solid"/>
                <a:headEnd type="none" w="med" len="med"/>
                <a:tailEnd type="none" w="med" len="med"/>
              </a:ln>
            </p:spPr>
          </p:sp>
          <p:sp>
            <p:nvSpPr>
              <p:cNvPr id="155796" name="直接连接符 155795"/>
              <p:cNvSpPr/>
              <p:nvPr/>
            </p:nvSpPr>
            <p:spPr>
              <a:xfrm>
                <a:off x="4407" y="3196"/>
                <a:ext cx="0" cy="419"/>
              </a:xfrm>
              <a:prstGeom prst="line">
                <a:avLst/>
              </a:prstGeom>
              <a:ln w="95250" cap="flat" cmpd="sng">
                <a:solidFill>
                  <a:schemeClr val="tx2"/>
                </a:solidFill>
                <a:prstDash val="solid"/>
                <a:headEnd type="none" w="med" len="med"/>
                <a:tailEnd type="none" w="med" len="med"/>
              </a:ln>
            </p:spPr>
          </p:sp>
        </p:grpSp>
      </p:grpSp>
      <p:sp>
        <p:nvSpPr>
          <p:cNvPr id="155801" name="直接连接符 155800"/>
          <p:cNvSpPr/>
          <p:nvPr/>
        </p:nvSpPr>
        <p:spPr>
          <a:xfrm>
            <a:off x="4953000" y="3124200"/>
            <a:ext cx="533400" cy="0"/>
          </a:xfrm>
          <a:prstGeom prst="line">
            <a:avLst/>
          </a:prstGeom>
          <a:ln w="76200" cap="flat" cmpd="sng">
            <a:solidFill>
              <a:schemeClr val="accent1"/>
            </a:solidFill>
            <a:prstDash val="solid"/>
            <a:headEnd type="none" w="med" len="med"/>
            <a:tailEnd type="triangle" w="med" len="med"/>
          </a:ln>
        </p:spPr>
      </p:sp>
      <p:grpSp>
        <p:nvGrpSpPr>
          <p:cNvPr id="155858" name="组合 155857"/>
          <p:cNvGrpSpPr/>
          <p:nvPr/>
        </p:nvGrpSpPr>
        <p:grpSpPr>
          <a:xfrm>
            <a:off x="5381625" y="1963738"/>
            <a:ext cx="3087688" cy="2303462"/>
            <a:chOff x="3390" y="1237"/>
            <a:chExt cx="1945" cy="1451"/>
          </a:xfrm>
        </p:grpSpPr>
        <p:grpSp>
          <p:nvGrpSpPr>
            <p:cNvPr id="155797" name="组合 155796"/>
            <p:cNvGrpSpPr/>
            <p:nvPr/>
          </p:nvGrpSpPr>
          <p:grpSpPr>
            <a:xfrm>
              <a:off x="3390" y="1947"/>
              <a:ext cx="1945" cy="419"/>
              <a:chOff x="3456" y="270"/>
              <a:chExt cx="1945" cy="419"/>
            </a:xfrm>
          </p:grpSpPr>
          <p:sp>
            <p:nvSpPr>
              <p:cNvPr id="155798" name="直接连接符 155797"/>
              <p:cNvSpPr/>
              <p:nvPr/>
            </p:nvSpPr>
            <p:spPr>
              <a:xfrm>
                <a:off x="3456" y="672"/>
                <a:ext cx="1372" cy="0"/>
              </a:xfrm>
              <a:prstGeom prst="line">
                <a:avLst/>
              </a:prstGeom>
              <a:ln w="95250" cap="flat" cmpd="sng">
                <a:solidFill>
                  <a:schemeClr val="tx2"/>
                </a:solidFill>
                <a:prstDash val="solid"/>
                <a:headEnd type="none" w="med" len="med"/>
                <a:tailEnd type="none" w="med" len="med"/>
              </a:ln>
            </p:spPr>
          </p:sp>
          <p:sp>
            <p:nvSpPr>
              <p:cNvPr id="155799" name="直接连接符 155798"/>
              <p:cNvSpPr/>
              <p:nvPr/>
            </p:nvSpPr>
            <p:spPr>
              <a:xfrm>
                <a:off x="4773" y="288"/>
                <a:ext cx="628" cy="0"/>
              </a:xfrm>
              <a:prstGeom prst="line">
                <a:avLst/>
              </a:prstGeom>
              <a:ln w="95250" cap="flat" cmpd="sng">
                <a:solidFill>
                  <a:schemeClr val="tx2"/>
                </a:solidFill>
                <a:prstDash val="solid"/>
                <a:headEnd type="none" w="med" len="med"/>
                <a:tailEnd type="none" w="med" len="med"/>
              </a:ln>
            </p:spPr>
          </p:sp>
          <p:sp>
            <p:nvSpPr>
              <p:cNvPr id="155800" name="直接连接符 155799"/>
              <p:cNvSpPr/>
              <p:nvPr/>
            </p:nvSpPr>
            <p:spPr>
              <a:xfrm>
                <a:off x="4800" y="270"/>
                <a:ext cx="0" cy="419"/>
              </a:xfrm>
              <a:prstGeom prst="line">
                <a:avLst/>
              </a:prstGeom>
              <a:ln w="95250" cap="flat" cmpd="sng">
                <a:solidFill>
                  <a:schemeClr val="tx2"/>
                </a:solidFill>
                <a:prstDash val="solid"/>
                <a:headEnd type="none" w="med" len="med"/>
                <a:tailEnd type="none" w="med" len="med"/>
              </a:ln>
            </p:spPr>
          </p:sp>
        </p:grpSp>
        <p:grpSp>
          <p:nvGrpSpPr>
            <p:cNvPr id="155802" name="组合 155801"/>
            <p:cNvGrpSpPr/>
            <p:nvPr/>
          </p:nvGrpSpPr>
          <p:grpSpPr>
            <a:xfrm>
              <a:off x="3693" y="1237"/>
              <a:ext cx="1377" cy="1451"/>
              <a:chOff x="1506" y="2533"/>
              <a:chExt cx="1377" cy="1451"/>
            </a:xfrm>
          </p:grpSpPr>
          <p:grpSp>
            <p:nvGrpSpPr>
              <p:cNvPr id="155803" name="组合 155802"/>
              <p:cNvGrpSpPr/>
              <p:nvPr/>
            </p:nvGrpSpPr>
            <p:grpSpPr>
              <a:xfrm>
                <a:off x="1506" y="2537"/>
                <a:ext cx="688" cy="363"/>
                <a:chOff x="1776" y="1776"/>
                <a:chExt cx="905" cy="453"/>
              </a:xfrm>
            </p:grpSpPr>
            <p:sp>
              <p:nvSpPr>
                <p:cNvPr id="155804" name="矩形 155803"/>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55805" name="矩形 155804"/>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nvGrpSpPr>
              <p:cNvPr id="155806" name="组合 155805"/>
              <p:cNvGrpSpPr/>
              <p:nvPr/>
            </p:nvGrpSpPr>
            <p:grpSpPr>
              <a:xfrm>
                <a:off x="1506" y="2537"/>
                <a:ext cx="1377" cy="1447"/>
                <a:chOff x="2950" y="2494"/>
                <a:chExt cx="1184" cy="1216"/>
              </a:xfrm>
            </p:grpSpPr>
            <p:grpSp>
              <p:nvGrpSpPr>
                <p:cNvPr id="155807" name="组合 155806"/>
                <p:cNvGrpSpPr/>
                <p:nvPr/>
              </p:nvGrpSpPr>
              <p:grpSpPr>
                <a:xfrm>
                  <a:off x="3542" y="2494"/>
                  <a:ext cx="592" cy="305"/>
                  <a:chOff x="1776" y="1776"/>
                  <a:chExt cx="905" cy="453"/>
                </a:xfrm>
              </p:grpSpPr>
              <p:sp>
                <p:nvSpPr>
                  <p:cNvPr id="155808" name="矩形 155807"/>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55809" name="矩形 155808"/>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nvGrpSpPr>
                <p:cNvPr id="155810" name="组合 155809"/>
                <p:cNvGrpSpPr/>
                <p:nvPr/>
              </p:nvGrpSpPr>
              <p:grpSpPr>
                <a:xfrm>
                  <a:off x="2950" y="2797"/>
                  <a:ext cx="1184" cy="305"/>
                  <a:chOff x="1776" y="1776"/>
                  <a:chExt cx="1809" cy="453"/>
                </a:xfrm>
              </p:grpSpPr>
              <p:grpSp>
                <p:nvGrpSpPr>
                  <p:cNvPr id="155811" name="组合 155810"/>
                  <p:cNvGrpSpPr/>
                  <p:nvPr/>
                </p:nvGrpSpPr>
                <p:grpSpPr>
                  <a:xfrm>
                    <a:off x="1776" y="1776"/>
                    <a:ext cx="905" cy="453"/>
                    <a:chOff x="1776" y="1776"/>
                    <a:chExt cx="905" cy="453"/>
                  </a:xfrm>
                </p:grpSpPr>
                <p:sp>
                  <p:nvSpPr>
                    <p:cNvPr id="155812" name="矩形 155811"/>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55813" name="矩形 155812"/>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nvGrpSpPr>
                  <p:cNvPr id="155814" name="组合 155813"/>
                  <p:cNvGrpSpPr/>
                  <p:nvPr/>
                </p:nvGrpSpPr>
                <p:grpSpPr>
                  <a:xfrm>
                    <a:off x="2680" y="1776"/>
                    <a:ext cx="905" cy="453"/>
                    <a:chOff x="1776" y="1776"/>
                    <a:chExt cx="905" cy="453"/>
                  </a:xfrm>
                </p:grpSpPr>
                <p:sp>
                  <p:nvSpPr>
                    <p:cNvPr id="155815" name="矩形 155814"/>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55816" name="矩形 155815"/>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grpSp>
              <p:nvGrpSpPr>
                <p:cNvPr id="155817" name="组合 155816"/>
                <p:cNvGrpSpPr/>
                <p:nvPr/>
              </p:nvGrpSpPr>
              <p:grpSpPr>
                <a:xfrm>
                  <a:off x="2950" y="3102"/>
                  <a:ext cx="1184" cy="608"/>
                  <a:chOff x="1776" y="1776"/>
                  <a:chExt cx="1809" cy="902"/>
                </a:xfrm>
              </p:grpSpPr>
              <p:grpSp>
                <p:nvGrpSpPr>
                  <p:cNvPr id="155818" name="组合 155817"/>
                  <p:cNvGrpSpPr/>
                  <p:nvPr/>
                </p:nvGrpSpPr>
                <p:grpSpPr>
                  <a:xfrm>
                    <a:off x="1776" y="1776"/>
                    <a:ext cx="1809" cy="453"/>
                    <a:chOff x="1776" y="1776"/>
                    <a:chExt cx="1809" cy="453"/>
                  </a:xfrm>
                </p:grpSpPr>
                <p:grpSp>
                  <p:nvGrpSpPr>
                    <p:cNvPr id="155819" name="组合 155818"/>
                    <p:cNvGrpSpPr/>
                    <p:nvPr/>
                  </p:nvGrpSpPr>
                  <p:grpSpPr>
                    <a:xfrm>
                      <a:off x="1776" y="1776"/>
                      <a:ext cx="905" cy="453"/>
                      <a:chOff x="1776" y="1776"/>
                      <a:chExt cx="905" cy="453"/>
                    </a:xfrm>
                  </p:grpSpPr>
                  <p:sp>
                    <p:nvSpPr>
                      <p:cNvPr id="155820" name="矩形 155819"/>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55821" name="矩形 155820"/>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nvGrpSpPr>
                    <p:cNvPr id="155822" name="组合 155821"/>
                    <p:cNvGrpSpPr/>
                    <p:nvPr/>
                  </p:nvGrpSpPr>
                  <p:grpSpPr>
                    <a:xfrm>
                      <a:off x="2680" y="1776"/>
                      <a:ext cx="905" cy="453"/>
                      <a:chOff x="1776" y="1776"/>
                      <a:chExt cx="905" cy="453"/>
                    </a:xfrm>
                  </p:grpSpPr>
                  <p:sp>
                    <p:nvSpPr>
                      <p:cNvPr id="155823" name="矩形 155822"/>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55824" name="矩形 155823"/>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grpSp>
                <p:nvGrpSpPr>
                  <p:cNvPr id="155825" name="组合 155824"/>
                  <p:cNvGrpSpPr/>
                  <p:nvPr/>
                </p:nvGrpSpPr>
                <p:grpSpPr>
                  <a:xfrm>
                    <a:off x="1776" y="2225"/>
                    <a:ext cx="1809" cy="453"/>
                    <a:chOff x="1776" y="1776"/>
                    <a:chExt cx="1809" cy="453"/>
                  </a:xfrm>
                </p:grpSpPr>
                <p:grpSp>
                  <p:nvGrpSpPr>
                    <p:cNvPr id="155826" name="组合 155825"/>
                    <p:cNvGrpSpPr/>
                    <p:nvPr/>
                  </p:nvGrpSpPr>
                  <p:grpSpPr>
                    <a:xfrm>
                      <a:off x="1776" y="1776"/>
                      <a:ext cx="905" cy="453"/>
                      <a:chOff x="1776" y="1776"/>
                      <a:chExt cx="905" cy="453"/>
                    </a:xfrm>
                  </p:grpSpPr>
                  <p:sp>
                    <p:nvSpPr>
                      <p:cNvPr id="155827" name="矩形 155826"/>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55828" name="矩形 155827"/>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nvGrpSpPr>
                    <p:cNvPr id="155829" name="组合 155828"/>
                    <p:cNvGrpSpPr/>
                    <p:nvPr/>
                  </p:nvGrpSpPr>
                  <p:grpSpPr>
                    <a:xfrm>
                      <a:off x="2680" y="1776"/>
                      <a:ext cx="905" cy="453"/>
                      <a:chOff x="1776" y="1776"/>
                      <a:chExt cx="905" cy="453"/>
                    </a:xfrm>
                  </p:grpSpPr>
                  <p:sp>
                    <p:nvSpPr>
                      <p:cNvPr id="155830" name="矩形 155829"/>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55831" name="矩形 155830"/>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grpSp>
          </p:grpSp>
          <p:sp>
            <p:nvSpPr>
              <p:cNvPr id="155832" name="直接连接符 155831"/>
              <p:cNvSpPr/>
              <p:nvPr/>
            </p:nvSpPr>
            <p:spPr>
              <a:xfrm>
                <a:off x="1680" y="3070"/>
                <a:ext cx="1" cy="727"/>
              </a:xfrm>
              <a:prstGeom prst="line">
                <a:avLst/>
              </a:prstGeom>
              <a:ln w="76200" cap="flat" cmpd="sng">
                <a:solidFill>
                  <a:srgbClr val="FF5050"/>
                </a:solidFill>
                <a:prstDash val="solid"/>
                <a:headEnd type="none" w="med" len="med"/>
                <a:tailEnd type="none" w="med" len="med"/>
              </a:ln>
            </p:spPr>
          </p:sp>
          <p:sp>
            <p:nvSpPr>
              <p:cNvPr id="155833" name="直接连接符 155832"/>
              <p:cNvSpPr/>
              <p:nvPr/>
            </p:nvSpPr>
            <p:spPr>
              <a:xfrm>
                <a:off x="1659" y="3076"/>
                <a:ext cx="725" cy="1"/>
              </a:xfrm>
              <a:prstGeom prst="line">
                <a:avLst/>
              </a:prstGeom>
              <a:ln w="76200" cap="flat" cmpd="sng">
                <a:solidFill>
                  <a:srgbClr val="FF5050"/>
                </a:solidFill>
                <a:prstDash val="solid"/>
                <a:headEnd type="none" w="med" len="med"/>
                <a:tailEnd type="none" w="med" len="med"/>
              </a:ln>
            </p:spPr>
          </p:sp>
          <p:sp>
            <p:nvSpPr>
              <p:cNvPr id="155834" name="直接连接符 155833"/>
              <p:cNvSpPr/>
              <p:nvPr/>
            </p:nvSpPr>
            <p:spPr>
              <a:xfrm>
                <a:off x="2361" y="2691"/>
                <a:ext cx="1" cy="400"/>
              </a:xfrm>
              <a:prstGeom prst="line">
                <a:avLst/>
              </a:prstGeom>
              <a:ln w="76200" cap="flat" cmpd="sng">
                <a:solidFill>
                  <a:srgbClr val="FF5050"/>
                </a:solidFill>
                <a:prstDash val="solid"/>
                <a:headEnd type="none" w="med" len="med"/>
                <a:tailEnd type="none" w="med" len="med"/>
              </a:ln>
            </p:spPr>
          </p:sp>
          <p:sp>
            <p:nvSpPr>
              <p:cNvPr id="155835" name="直接连接符 155834"/>
              <p:cNvSpPr/>
              <p:nvPr/>
            </p:nvSpPr>
            <p:spPr>
              <a:xfrm rot="-5400000">
                <a:off x="2535" y="2517"/>
                <a:ext cx="1" cy="379"/>
              </a:xfrm>
              <a:prstGeom prst="line">
                <a:avLst/>
              </a:prstGeom>
              <a:ln w="76200" cap="flat" cmpd="sng">
                <a:solidFill>
                  <a:srgbClr val="FF5050"/>
                </a:solidFill>
                <a:prstDash val="solid"/>
                <a:headEnd type="none" w="med" len="med"/>
                <a:tailEnd type="none" w="med" len="med"/>
              </a:ln>
            </p:spPr>
          </p:sp>
          <p:sp>
            <p:nvSpPr>
              <p:cNvPr id="155836" name="直接连接符 155835"/>
              <p:cNvSpPr/>
              <p:nvPr/>
            </p:nvSpPr>
            <p:spPr>
              <a:xfrm>
                <a:off x="2704" y="2689"/>
                <a:ext cx="1" cy="1128"/>
              </a:xfrm>
              <a:prstGeom prst="line">
                <a:avLst/>
              </a:prstGeom>
              <a:ln w="76200" cap="flat" cmpd="sng">
                <a:solidFill>
                  <a:srgbClr val="FF5050"/>
                </a:solidFill>
                <a:prstDash val="solid"/>
                <a:headEnd type="none" w="med" len="med"/>
                <a:tailEnd type="none" w="med" len="med"/>
              </a:ln>
            </p:spPr>
          </p:sp>
          <p:sp>
            <p:nvSpPr>
              <p:cNvPr id="155837" name="直接连接符 155836"/>
              <p:cNvSpPr/>
              <p:nvPr/>
            </p:nvSpPr>
            <p:spPr>
              <a:xfrm rot="-5400000">
                <a:off x="2535" y="3601"/>
                <a:ext cx="1" cy="380"/>
              </a:xfrm>
              <a:prstGeom prst="line">
                <a:avLst/>
              </a:prstGeom>
              <a:ln w="76200" cap="flat" cmpd="sng">
                <a:solidFill>
                  <a:srgbClr val="FF5050"/>
                </a:solidFill>
                <a:prstDash val="solid"/>
                <a:headEnd type="none" w="med" len="med"/>
                <a:tailEnd type="none" w="med" len="med"/>
              </a:ln>
            </p:spPr>
          </p:sp>
          <p:sp>
            <p:nvSpPr>
              <p:cNvPr id="155838" name="直接连接符 155837"/>
              <p:cNvSpPr/>
              <p:nvPr/>
            </p:nvSpPr>
            <p:spPr>
              <a:xfrm>
                <a:off x="2369" y="3401"/>
                <a:ext cx="1" cy="399"/>
              </a:xfrm>
              <a:prstGeom prst="line">
                <a:avLst/>
              </a:prstGeom>
              <a:ln w="76200" cap="flat" cmpd="sng">
                <a:solidFill>
                  <a:srgbClr val="FF5050"/>
                </a:solidFill>
                <a:prstDash val="solid"/>
                <a:headEnd type="none" w="med" len="med"/>
                <a:tailEnd type="none" w="med" len="med"/>
              </a:ln>
            </p:spPr>
          </p:sp>
          <p:sp>
            <p:nvSpPr>
              <p:cNvPr id="155839" name="直接连接符 155838"/>
              <p:cNvSpPr/>
              <p:nvPr/>
            </p:nvSpPr>
            <p:spPr>
              <a:xfrm rot="-5400000">
                <a:off x="2199" y="3215"/>
                <a:ext cx="0" cy="381"/>
              </a:xfrm>
              <a:prstGeom prst="line">
                <a:avLst/>
              </a:prstGeom>
              <a:ln w="76200" cap="flat" cmpd="sng">
                <a:solidFill>
                  <a:srgbClr val="FF5050"/>
                </a:solidFill>
                <a:prstDash val="solid"/>
                <a:headEnd type="none" w="med" len="med"/>
                <a:tailEnd type="none" w="med" len="med"/>
              </a:ln>
            </p:spPr>
          </p:sp>
          <p:sp>
            <p:nvSpPr>
              <p:cNvPr id="155840" name="直接连接符 155839"/>
              <p:cNvSpPr/>
              <p:nvPr/>
            </p:nvSpPr>
            <p:spPr>
              <a:xfrm>
                <a:off x="2033" y="3390"/>
                <a:ext cx="0" cy="409"/>
              </a:xfrm>
              <a:prstGeom prst="line">
                <a:avLst/>
              </a:prstGeom>
              <a:ln w="76200" cap="flat" cmpd="sng">
                <a:solidFill>
                  <a:srgbClr val="FF5050"/>
                </a:solidFill>
                <a:prstDash val="solid"/>
                <a:headEnd type="none" w="med" len="med"/>
                <a:tailEnd type="none" w="med" len="med"/>
              </a:ln>
            </p:spPr>
          </p:sp>
          <p:sp>
            <p:nvSpPr>
              <p:cNvPr id="155841" name="直接连接符 155840"/>
              <p:cNvSpPr/>
              <p:nvPr/>
            </p:nvSpPr>
            <p:spPr>
              <a:xfrm rot="-5400000">
                <a:off x="1856" y="3594"/>
                <a:ext cx="0" cy="380"/>
              </a:xfrm>
              <a:prstGeom prst="line">
                <a:avLst/>
              </a:prstGeom>
              <a:ln w="76200" cap="flat" cmpd="sng">
                <a:solidFill>
                  <a:srgbClr val="FF5050"/>
                </a:solidFill>
                <a:prstDash val="solid"/>
                <a:headEnd type="none" w="med" len="med"/>
                <a:tailEnd type="none" w="med" len="med"/>
              </a:ln>
            </p:spPr>
          </p:sp>
          <p:grpSp>
            <p:nvGrpSpPr>
              <p:cNvPr id="155842" name="组合 155841"/>
              <p:cNvGrpSpPr/>
              <p:nvPr/>
            </p:nvGrpSpPr>
            <p:grpSpPr>
              <a:xfrm>
                <a:off x="1508" y="2533"/>
                <a:ext cx="689" cy="363"/>
                <a:chOff x="1776" y="1776"/>
                <a:chExt cx="905" cy="453"/>
              </a:xfrm>
            </p:grpSpPr>
            <p:sp>
              <p:nvSpPr>
                <p:cNvPr id="155843" name="矩形 155842"/>
                <p:cNvSpPr/>
                <p:nvPr/>
              </p:nvSpPr>
              <p:spPr>
                <a:xfrm>
                  <a:off x="1776" y="1776"/>
                  <a:ext cx="453" cy="453"/>
                </a:xfrm>
                <a:prstGeom prst="rect">
                  <a:avLst/>
                </a:prstGeom>
                <a:solidFill>
                  <a:srgbClr val="969696"/>
                </a:solidFill>
                <a:ln w="28575" cap="flat" cmpd="sng">
                  <a:solidFill>
                    <a:schemeClr val="tx2"/>
                  </a:solidFill>
                  <a:prstDash val="solid"/>
                  <a:miter/>
                  <a:headEnd type="none" w="med" len="med"/>
                  <a:tailEnd type="none" w="med" len="med"/>
                </a:ln>
              </p:spPr>
              <p:txBody>
                <a:bodyPr/>
                <a:p>
                  <a:endParaRPr lang="zh-CN" altLang="en-US"/>
                </a:p>
              </p:txBody>
            </p:sp>
            <p:sp>
              <p:nvSpPr>
                <p:cNvPr id="155844" name="矩形 155843"/>
                <p:cNvSpPr/>
                <p:nvPr/>
              </p:nvSpPr>
              <p:spPr>
                <a:xfrm>
                  <a:off x="2228" y="1776"/>
                  <a:ext cx="453" cy="453"/>
                </a:xfrm>
                <a:prstGeom prst="rect">
                  <a:avLst/>
                </a:prstGeom>
                <a:solidFill>
                  <a:srgbClr val="969696"/>
                </a:solidFill>
                <a:ln w="28575" cap="flat" cmpd="sng">
                  <a:solidFill>
                    <a:schemeClr val="tx2"/>
                  </a:solidFill>
                  <a:prstDash val="solid"/>
                  <a:miter/>
                  <a:headEnd type="none" w="med" len="med"/>
                  <a:tailEnd type="none" w="med" len="med"/>
                </a:ln>
              </p:spPr>
              <p:txBody>
                <a:bodyPr/>
                <a:p>
                  <a:endParaRPr lang="zh-CN" altLang="en-US"/>
                </a:p>
              </p:txBody>
            </p:sp>
          </p:grpSp>
        </p:grpSp>
      </p:grpSp>
      <p:sp>
        <p:nvSpPr>
          <p:cNvPr id="155850" name="文本占位符 155849"/>
          <p:cNvSpPr>
            <a:spLocks noGrp="1"/>
          </p:cNvSpPr>
          <p:nvPr>
            <p:ph type="body" idx="1"/>
          </p:nvPr>
        </p:nvSpPr>
        <p:spPr>
          <a:xfrm>
            <a:off x="1143000" y="4648200"/>
            <a:ext cx="7772400" cy="1143000"/>
          </a:xfrm>
          <a:ln/>
        </p:spPr>
        <p:txBody>
          <a:bodyPr/>
          <a:p>
            <a:pPr>
              <a:lnSpc>
                <a:spcPct val="120000"/>
              </a:lnSpc>
            </a:pPr>
            <a:r>
              <a:rPr lang="zh-CN" altLang="en-US" sz="2800" b="1" dirty="0">
                <a:solidFill>
                  <a:schemeClr val="tx2"/>
                </a:solidFill>
                <a:ea typeface="仿宋" panose="02010609060101010101" pitchFamily="49" charset="-122"/>
              </a:rPr>
              <a:t>每次转移相当于轮廓线上当前决策格子的左插头改成下插头，上插头改成右插头的状态．</a:t>
            </a:r>
            <a:endParaRPr lang="zh-CN" altLang="en-US" sz="2800" b="1" dirty="0">
              <a:solidFill>
                <a:schemeClr val="tx2"/>
              </a:solidFill>
              <a:ea typeface="仿宋" panose="02010609060101010101" pitchFamily="49" charset="-122"/>
            </a:endParaRPr>
          </a:p>
        </p:txBody>
      </p:sp>
      <p:sp>
        <p:nvSpPr>
          <p:cNvPr id="155852" name="直接连接符 155851"/>
          <p:cNvSpPr/>
          <p:nvPr/>
        </p:nvSpPr>
        <p:spPr>
          <a:xfrm rot="-5400000" flipH="1">
            <a:off x="2620963" y="2976563"/>
            <a:ext cx="431800" cy="539750"/>
          </a:xfrm>
          <a:prstGeom prst="line">
            <a:avLst/>
          </a:prstGeom>
          <a:ln w="76200" cap="flat" cmpd="sng">
            <a:solidFill>
              <a:srgbClr val="00CC99"/>
            </a:solidFill>
            <a:prstDash val="solid"/>
            <a:headEnd type="none" w="med" len="med"/>
            <a:tailEnd type="triangle" w="med" len="med"/>
          </a:ln>
        </p:spPr>
      </p:sp>
      <p:sp>
        <p:nvSpPr>
          <p:cNvPr id="155853" name="直接连接符 155852"/>
          <p:cNvSpPr/>
          <p:nvPr/>
        </p:nvSpPr>
        <p:spPr>
          <a:xfrm rot="5400000" flipH="1">
            <a:off x="7597775" y="3309938"/>
            <a:ext cx="431800" cy="539750"/>
          </a:xfrm>
          <a:prstGeom prst="line">
            <a:avLst/>
          </a:prstGeom>
          <a:ln w="76200" cap="flat" cmpd="sng">
            <a:solidFill>
              <a:srgbClr val="00CC99"/>
            </a:solidFill>
            <a:prstDash val="solid"/>
            <a:headEnd type="none" w="med" len="med"/>
            <a:tailEnd type="triangle" w="med" len="med"/>
          </a:ln>
        </p:spPr>
      </p:sp>
      <p:sp>
        <p:nvSpPr>
          <p:cNvPr id="155854" name="直接连接符 155853"/>
          <p:cNvSpPr/>
          <p:nvPr/>
        </p:nvSpPr>
        <p:spPr>
          <a:xfrm rot="21600000">
            <a:off x="3048000" y="2514600"/>
            <a:ext cx="431800" cy="539750"/>
          </a:xfrm>
          <a:prstGeom prst="line">
            <a:avLst/>
          </a:prstGeom>
          <a:ln w="76200" cap="flat" cmpd="sng">
            <a:solidFill>
              <a:srgbClr val="00CC99"/>
            </a:solidFill>
            <a:prstDash val="solid"/>
            <a:headEnd type="none" w="med" len="med"/>
            <a:tailEnd type="triangle" w="med" len="med"/>
          </a:ln>
        </p:spPr>
      </p:sp>
      <p:sp>
        <p:nvSpPr>
          <p:cNvPr id="155855" name="直接连接符 155854"/>
          <p:cNvSpPr/>
          <p:nvPr/>
        </p:nvSpPr>
        <p:spPr>
          <a:xfrm rot="16200000">
            <a:off x="6772275" y="3733800"/>
            <a:ext cx="431800" cy="539750"/>
          </a:xfrm>
          <a:prstGeom prst="line">
            <a:avLst/>
          </a:prstGeom>
          <a:ln w="76200" cap="flat" cmpd="sng">
            <a:solidFill>
              <a:srgbClr val="00CC99"/>
            </a:solidFill>
            <a:prstDash val="solid"/>
            <a:headEnd type="none" w="med" len="med"/>
            <a:tailEnd type="triangle" w="med" len="med"/>
          </a:ln>
        </p:spPr>
      </p:sp>
    </p:spTree>
  </p:cSld>
  <p:clrMapOvr>
    <a:masterClrMapping/>
  </p:clrMapOvr>
  <p:transition advTm="12947">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55857"/>
                                        </p:tgtEl>
                                        <p:attrNameLst>
                                          <p:attrName>style.visibility</p:attrName>
                                        </p:attrNameLst>
                                      </p:cBhvr>
                                      <p:to>
                                        <p:strVal val="visible"/>
                                      </p:to>
                                    </p:set>
                                    <p:animEffect transition="in" filter="box(in)">
                                      <p:cBhvr>
                                        <p:cTn id="7" dur="500"/>
                                        <p:tgtEl>
                                          <p:spTgt spid="155857"/>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55801"/>
                                        </p:tgtEl>
                                        <p:attrNameLst>
                                          <p:attrName>style.visibility</p:attrName>
                                        </p:attrNameLst>
                                      </p:cBhvr>
                                      <p:to>
                                        <p:strVal val="visible"/>
                                      </p:to>
                                    </p:set>
                                    <p:animEffect transition="in" filter="wipe(left)">
                                      <p:cBhvr>
                                        <p:cTn id="11" dur="500"/>
                                        <p:tgtEl>
                                          <p:spTgt spid="155801"/>
                                        </p:tgtEl>
                                      </p:cBhvr>
                                    </p:animEffect>
                                  </p:childTnLst>
                                </p:cTn>
                              </p:par>
                            </p:childTnLst>
                          </p:cTn>
                        </p:par>
                        <p:par>
                          <p:cTn id="12" fill="hold">
                            <p:stCondLst>
                              <p:cond delay="1000"/>
                            </p:stCondLst>
                            <p:childTnLst>
                              <p:par>
                                <p:cTn id="13" presetID="4" presetClass="entr" presetSubtype="16" fill="hold" nodeType="afterEffect">
                                  <p:stCondLst>
                                    <p:cond delay="0"/>
                                  </p:stCondLst>
                                  <p:childTnLst>
                                    <p:set>
                                      <p:cBhvr>
                                        <p:cTn id="14" dur="1" fill="hold">
                                          <p:stCondLst>
                                            <p:cond delay="0"/>
                                          </p:stCondLst>
                                        </p:cTn>
                                        <p:tgtEl>
                                          <p:spTgt spid="155858"/>
                                        </p:tgtEl>
                                        <p:attrNameLst>
                                          <p:attrName>style.visibility</p:attrName>
                                        </p:attrNameLst>
                                      </p:cBhvr>
                                      <p:to>
                                        <p:strVal val="visible"/>
                                      </p:to>
                                    </p:set>
                                    <p:animEffect transition="in" filter="box(in)">
                                      <p:cBhvr>
                                        <p:cTn id="15" dur="500"/>
                                        <p:tgtEl>
                                          <p:spTgt spid="155858"/>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8" fill="hold" grpId="0" nodeType="clickEffect">
                                  <p:stCondLst>
                                    <p:cond delay="0"/>
                                  </p:stCondLst>
                                  <p:childTnLst>
                                    <p:set>
                                      <p:cBhvr>
                                        <p:cTn id="19" dur="1" fill="hold">
                                          <p:stCondLst>
                                            <p:cond delay="0"/>
                                          </p:stCondLst>
                                        </p:cTn>
                                        <p:tgtEl>
                                          <p:spTgt spid="155850">
                                            <p:txEl>
                                              <p:charRg st="0" end="40"/>
                                            </p:txEl>
                                          </p:spTgt>
                                        </p:tgtEl>
                                        <p:attrNameLst>
                                          <p:attrName>style.visibility</p:attrName>
                                        </p:attrNameLst>
                                      </p:cBhvr>
                                      <p:to>
                                        <p:strVal val="visible"/>
                                      </p:to>
                                    </p:set>
                                    <p:animEffect transition="in" filter="slide(fromLeft)">
                                      <p:cBhvr>
                                        <p:cTn id="20" dur="500"/>
                                        <p:tgtEl>
                                          <p:spTgt spid="155850">
                                            <p:txEl>
                                              <p:charRg st="0" end="4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585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5855"/>
                                        </p:tgtEl>
                                        <p:attrNameLst>
                                          <p:attrName>style.visibility</p:attrName>
                                        </p:attrNameLst>
                                      </p:cBhvr>
                                      <p:to>
                                        <p:strVal val="visible"/>
                                      </p:to>
                                    </p:set>
                                  </p:childTnLst>
                                </p:cTn>
                              </p:par>
                              <p:par>
                                <p:cTn id="27" presetID="32" presetClass="emph" presetSubtype="0" fill="hold" nodeType="withEffect">
                                  <p:stCondLst>
                                    <p:cond delay="0"/>
                                  </p:stCondLst>
                                  <p:childTnLst>
                                    <p:animClr clrSpc="rgb" dir="cw">
                                      <p:cBhvr override="childStyle">
                                        <p:cTn id="28" dur="100" fill="hold"/>
                                        <p:tgtEl>
                                          <p:spTgt spid="155852"/>
                                        </p:tgtEl>
                                        <p:attrNameLst>
                                          <p:attrName>style.color</p:attrName>
                                        </p:attrNameLst>
                                      </p:cBhvr>
                                      <p:to>
                                        <a:schemeClr val="accent2"/>
                                      </p:to>
                                    </p:animClr>
                                    <p:animClr clrSpc="rgb" dir="cw">
                                      <p:cBhvr>
                                        <p:cTn id="29" dur="100" fill="hold"/>
                                        <p:tgtEl>
                                          <p:spTgt spid="155852"/>
                                        </p:tgtEl>
                                        <p:attrNameLst>
                                          <p:attrName>fillcolor</p:attrName>
                                        </p:attrNameLst>
                                      </p:cBhvr>
                                      <p:to>
                                        <a:schemeClr val="accent2"/>
                                      </p:to>
                                    </p:animClr>
                                    <p:set>
                                      <p:cBhvr>
                                        <p:cTn id="30" dur="100" fill="hold"/>
                                        <p:tgtEl>
                                          <p:spTgt spid="155852"/>
                                        </p:tgtEl>
                                        <p:attrNameLst>
                                          <p:attrName>fill.type</p:attrName>
                                        </p:attrNameLst>
                                      </p:cBhvr>
                                      <p:to>
                                        <p:strVal val="solid"/>
                                      </p:to>
                                    </p:set>
                                    <p:set>
                                      <p:cBhvr>
                                        <p:cTn id="31" dur="100" fill="hold"/>
                                        <p:tgtEl>
                                          <p:spTgt spid="155852"/>
                                        </p:tgtEl>
                                        <p:attrNameLst>
                                          <p:attrName>fill.on</p:attrName>
                                        </p:attrNameLst>
                                      </p:cBhvr>
                                      <p:to>
                                        <p:strVal val="true"/>
                                      </p:to>
                                    </p:set>
                                    <p:animRot by="120000">
                                      <p:cBhvr>
                                        <p:cTn id="32" dur="100" fill="hold">
                                          <p:stCondLst>
                                            <p:cond delay="0"/>
                                          </p:stCondLst>
                                        </p:cTn>
                                        <p:tgtEl>
                                          <p:spTgt spid="155852"/>
                                        </p:tgtEl>
                                        <p:attrNameLst>
                                          <p:attrName>r</p:attrName>
                                        </p:attrNameLst>
                                      </p:cBhvr>
                                    </p:animRot>
                                    <p:animRot by="-240000">
                                      <p:cBhvr>
                                        <p:cTn id="33" dur="200" fill="hold">
                                          <p:stCondLst>
                                            <p:cond delay="200"/>
                                          </p:stCondLst>
                                        </p:cTn>
                                        <p:tgtEl>
                                          <p:spTgt spid="155852"/>
                                        </p:tgtEl>
                                        <p:attrNameLst>
                                          <p:attrName>r</p:attrName>
                                        </p:attrNameLst>
                                      </p:cBhvr>
                                    </p:animRot>
                                    <p:animRot by="240000">
                                      <p:cBhvr>
                                        <p:cTn id="34" dur="200" fill="hold">
                                          <p:stCondLst>
                                            <p:cond delay="400"/>
                                          </p:stCondLst>
                                        </p:cTn>
                                        <p:tgtEl>
                                          <p:spTgt spid="155852"/>
                                        </p:tgtEl>
                                        <p:attrNameLst>
                                          <p:attrName>r</p:attrName>
                                        </p:attrNameLst>
                                      </p:cBhvr>
                                    </p:animRot>
                                    <p:animRot by="-240000">
                                      <p:cBhvr>
                                        <p:cTn id="35" dur="200" fill="hold">
                                          <p:stCondLst>
                                            <p:cond delay="600"/>
                                          </p:stCondLst>
                                        </p:cTn>
                                        <p:tgtEl>
                                          <p:spTgt spid="155852"/>
                                        </p:tgtEl>
                                        <p:attrNameLst>
                                          <p:attrName>r</p:attrName>
                                        </p:attrNameLst>
                                      </p:cBhvr>
                                    </p:animRot>
                                    <p:animRot by="120000">
                                      <p:cBhvr>
                                        <p:cTn id="36" dur="200" fill="hold">
                                          <p:stCondLst>
                                            <p:cond delay="800"/>
                                          </p:stCondLst>
                                        </p:cTn>
                                        <p:tgtEl>
                                          <p:spTgt spid="155852"/>
                                        </p:tgtEl>
                                        <p:attrNameLst>
                                          <p:attrName>r</p:attrName>
                                        </p:attrNameLst>
                                      </p:cBhvr>
                                    </p:animRot>
                                  </p:childTnLst>
                                </p:cTn>
                              </p:par>
                              <p:par>
                                <p:cTn id="37" presetID="32" presetClass="emph" presetSubtype="0" fill="hold" nodeType="withEffect">
                                  <p:stCondLst>
                                    <p:cond delay="0"/>
                                  </p:stCondLst>
                                  <p:childTnLst>
                                    <p:animClr clrSpc="rgb" dir="cw">
                                      <p:cBhvr override="childStyle">
                                        <p:cTn id="38" dur="100" fill="hold"/>
                                        <p:tgtEl>
                                          <p:spTgt spid="155855"/>
                                        </p:tgtEl>
                                        <p:attrNameLst>
                                          <p:attrName>style.color</p:attrName>
                                        </p:attrNameLst>
                                      </p:cBhvr>
                                      <p:to>
                                        <a:schemeClr val="accent2"/>
                                      </p:to>
                                    </p:animClr>
                                    <p:animClr clrSpc="rgb" dir="cw">
                                      <p:cBhvr>
                                        <p:cTn id="39" dur="100" fill="hold"/>
                                        <p:tgtEl>
                                          <p:spTgt spid="155855"/>
                                        </p:tgtEl>
                                        <p:attrNameLst>
                                          <p:attrName>fillcolor</p:attrName>
                                        </p:attrNameLst>
                                      </p:cBhvr>
                                      <p:to>
                                        <a:schemeClr val="accent2"/>
                                      </p:to>
                                    </p:animClr>
                                    <p:set>
                                      <p:cBhvr>
                                        <p:cTn id="40" dur="100" fill="hold"/>
                                        <p:tgtEl>
                                          <p:spTgt spid="155855"/>
                                        </p:tgtEl>
                                        <p:attrNameLst>
                                          <p:attrName>fill.type</p:attrName>
                                        </p:attrNameLst>
                                      </p:cBhvr>
                                      <p:to>
                                        <p:strVal val="solid"/>
                                      </p:to>
                                    </p:set>
                                    <p:set>
                                      <p:cBhvr>
                                        <p:cTn id="41" dur="100" fill="hold"/>
                                        <p:tgtEl>
                                          <p:spTgt spid="155855"/>
                                        </p:tgtEl>
                                        <p:attrNameLst>
                                          <p:attrName>fill.on</p:attrName>
                                        </p:attrNameLst>
                                      </p:cBhvr>
                                      <p:to>
                                        <p:strVal val="true"/>
                                      </p:to>
                                    </p:set>
                                    <p:animRot by="120000">
                                      <p:cBhvr>
                                        <p:cTn id="42" dur="100" fill="hold">
                                          <p:stCondLst>
                                            <p:cond delay="0"/>
                                          </p:stCondLst>
                                        </p:cTn>
                                        <p:tgtEl>
                                          <p:spTgt spid="155855"/>
                                        </p:tgtEl>
                                        <p:attrNameLst>
                                          <p:attrName>r</p:attrName>
                                        </p:attrNameLst>
                                      </p:cBhvr>
                                    </p:animRot>
                                    <p:animRot by="-240000">
                                      <p:cBhvr>
                                        <p:cTn id="43" dur="200" fill="hold">
                                          <p:stCondLst>
                                            <p:cond delay="200"/>
                                          </p:stCondLst>
                                        </p:cTn>
                                        <p:tgtEl>
                                          <p:spTgt spid="155855"/>
                                        </p:tgtEl>
                                        <p:attrNameLst>
                                          <p:attrName>r</p:attrName>
                                        </p:attrNameLst>
                                      </p:cBhvr>
                                    </p:animRot>
                                    <p:animRot by="240000">
                                      <p:cBhvr>
                                        <p:cTn id="44" dur="200" fill="hold">
                                          <p:stCondLst>
                                            <p:cond delay="400"/>
                                          </p:stCondLst>
                                        </p:cTn>
                                        <p:tgtEl>
                                          <p:spTgt spid="155855"/>
                                        </p:tgtEl>
                                        <p:attrNameLst>
                                          <p:attrName>r</p:attrName>
                                        </p:attrNameLst>
                                      </p:cBhvr>
                                    </p:animRot>
                                    <p:animRot by="-240000">
                                      <p:cBhvr>
                                        <p:cTn id="45" dur="200" fill="hold">
                                          <p:stCondLst>
                                            <p:cond delay="600"/>
                                          </p:stCondLst>
                                        </p:cTn>
                                        <p:tgtEl>
                                          <p:spTgt spid="155855"/>
                                        </p:tgtEl>
                                        <p:attrNameLst>
                                          <p:attrName>r</p:attrName>
                                        </p:attrNameLst>
                                      </p:cBhvr>
                                    </p:animRot>
                                    <p:animRot by="120000">
                                      <p:cBhvr>
                                        <p:cTn id="46" dur="200" fill="hold">
                                          <p:stCondLst>
                                            <p:cond delay="800"/>
                                          </p:stCondLst>
                                        </p:cTn>
                                        <p:tgtEl>
                                          <p:spTgt spid="155855"/>
                                        </p:tgtEl>
                                        <p:attrNameLst>
                                          <p:attrName>r</p:attrName>
                                        </p:attrNameLst>
                                      </p:cBhvr>
                                    </p:animRo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55854"/>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55853"/>
                                        </p:tgtEl>
                                        <p:attrNameLst>
                                          <p:attrName>style.visibility</p:attrName>
                                        </p:attrNameLst>
                                      </p:cBhvr>
                                      <p:to>
                                        <p:strVal val="visible"/>
                                      </p:to>
                                    </p:set>
                                  </p:childTnLst>
                                </p:cTn>
                              </p:par>
                              <p:par>
                                <p:cTn id="53" presetID="32" presetClass="emph" presetSubtype="0" fill="hold" nodeType="withEffect">
                                  <p:stCondLst>
                                    <p:cond delay="0"/>
                                  </p:stCondLst>
                                  <p:childTnLst>
                                    <p:animClr clrSpc="rgb" dir="cw">
                                      <p:cBhvr override="childStyle">
                                        <p:cTn id="54" dur="100" fill="hold"/>
                                        <p:tgtEl>
                                          <p:spTgt spid="155854"/>
                                        </p:tgtEl>
                                        <p:attrNameLst>
                                          <p:attrName>style.color</p:attrName>
                                        </p:attrNameLst>
                                      </p:cBhvr>
                                      <p:to>
                                        <a:schemeClr val="accent2"/>
                                      </p:to>
                                    </p:animClr>
                                    <p:animClr clrSpc="rgb" dir="cw">
                                      <p:cBhvr>
                                        <p:cTn id="55" dur="100" fill="hold"/>
                                        <p:tgtEl>
                                          <p:spTgt spid="155854"/>
                                        </p:tgtEl>
                                        <p:attrNameLst>
                                          <p:attrName>fillcolor</p:attrName>
                                        </p:attrNameLst>
                                      </p:cBhvr>
                                      <p:to>
                                        <a:schemeClr val="accent2"/>
                                      </p:to>
                                    </p:animClr>
                                    <p:set>
                                      <p:cBhvr>
                                        <p:cTn id="56" dur="100" fill="hold"/>
                                        <p:tgtEl>
                                          <p:spTgt spid="155854"/>
                                        </p:tgtEl>
                                        <p:attrNameLst>
                                          <p:attrName>fill.type</p:attrName>
                                        </p:attrNameLst>
                                      </p:cBhvr>
                                      <p:to>
                                        <p:strVal val="solid"/>
                                      </p:to>
                                    </p:set>
                                    <p:set>
                                      <p:cBhvr>
                                        <p:cTn id="57" dur="100" fill="hold"/>
                                        <p:tgtEl>
                                          <p:spTgt spid="155854"/>
                                        </p:tgtEl>
                                        <p:attrNameLst>
                                          <p:attrName>fill.on</p:attrName>
                                        </p:attrNameLst>
                                      </p:cBhvr>
                                      <p:to>
                                        <p:strVal val="true"/>
                                      </p:to>
                                    </p:set>
                                    <p:animRot by="120000">
                                      <p:cBhvr>
                                        <p:cTn id="58" dur="100" fill="hold">
                                          <p:stCondLst>
                                            <p:cond delay="0"/>
                                          </p:stCondLst>
                                        </p:cTn>
                                        <p:tgtEl>
                                          <p:spTgt spid="155854"/>
                                        </p:tgtEl>
                                        <p:attrNameLst>
                                          <p:attrName>r</p:attrName>
                                        </p:attrNameLst>
                                      </p:cBhvr>
                                    </p:animRot>
                                    <p:animRot by="-240000">
                                      <p:cBhvr>
                                        <p:cTn id="59" dur="200" fill="hold">
                                          <p:stCondLst>
                                            <p:cond delay="200"/>
                                          </p:stCondLst>
                                        </p:cTn>
                                        <p:tgtEl>
                                          <p:spTgt spid="155854"/>
                                        </p:tgtEl>
                                        <p:attrNameLst>
                                          <p:attrName>r</p:attrName>
                                        </p:attrNameLst>
                                      </p:cBhvr>
                                    </p:animRot>
                                    <p:animRot by="240000">
                                      <p:cBhvr>
                                        <p:cTn id="60" dur="200" fill="hold">
                                          <p:stCondLst>
                                            <p:cond delay="400"/>
                                          </p:stCondLst>
                                        </p:cTn>
                                        <p:tgtEl>
                                          <p:spTgt spid="155854"/>
                                        </p:tgtEl>
                                        <p:attrNameLst>
                                          <p:attrName>r</p:attrName>
                                        </p:attrNameLst>
                                      </p:cBhvr>
                                    </p:animRot>
                                    <p:animRot by="-240000">
                                      <p:cBhvr>
                                        <p:cTn id="61" dur="200" fill="hold">
                                          <p:stCondLst>
                                            <p:cond delay="600"/>
                                          </p:stCondLst>
                                        </p:cTn>
                                        <p:tgtEl>
                                          <p:spTgt spid="155854"/>
                                        </p:tgtEl>
                                        <p:attrNameLst>
                                          <p:attrName>r</p:attrName>
                                        </p:attrNameLst>
                                      </p:cBhvr>
                                    </p:animRot>
                                    <p:animRot by="120000">
                                      <p:cBhvr>
                                        <p:cTn id="62" dur="200" fill="hold">
                                          <p:stCondLst>
                                            <p:cond delay="800"/>
                                          </p:stCondLst>
                                        </p:cTn>
                                        <p:tgtEl>
                                          <p:spTgt spid="155854"/>
                                        </p:tgtEl>
                                        <p:attrNameLst>
                                          <p:attrName>r</p:attrName>
                                        </p:attrNameLst>
                                      </p:cBhvr>
                                    </p:animRot>
                                  </p:childTnLst>
                                </p:cTn>
                              </p:par>
                              <p:par>
                                <p:cTn id="63" presetID="32" presetClass="emph" presetSubtype="0" fill="hold" nodeType="withEffect">
                                  <p:stCondLst>
                                    <p:cond delay="0"/>
                                  </p:stCondLst>
                                  <p:childTnLst>
                                    <p:animClr clrSpc="rgb" dir="cw">
                                      <p:cBhvr override="childStyle">
                                        <p:cTn id="64" dur="100" fill="hold"/>
                                        <p:tgtEl>
                                          <p:spTgt spid="155853"/>
                                        </p:tgtEl>
                                        <p:attrNameLst>
                                          <p:attrName>style.color</p:attrName>
                                        </p:attrNameLst>
                                      </p:cBhvr>
                                      <p:to>
                                        <a:schemeClr val="accent2"/>
                                      </p:to>
                                    </p:animClr>
                                    <p:animClr clrSpc="rgb" dir="cw">
                                      <p:cBhvr>
                                        <p:cTn id="65" dur="100" fill="hold"/>
                                        <p:tgtEl>
                                          <p:spTgt spid="155853"/>
                                        </p:tgtEl>
                                        <p:attrNameLst>
                                          <p:attrName>fillcolor</p:attrName>
                                        </p:attrNameLst>
                                      </p:cBhvr>
                                      <p:to>
                                        <a:schemeClr val="accent2"/>
                                      </p:to>
                                    </p:animClr>
                                    <p:set>
                                      <p:cBhvr>
                                        <p:cTn id="66" dur="100" fill="hold"/>
                                        <p:tgtEl>
                                          <p:spTgt spid="155853"/>
                                        </p:tgtEl>
                                        <p:attrNameLst>
                                          <p:attrName>fill.type</p:attrName>
                                        </p:attrNameLst>
                                      </p:cBhvr>
                                      <p:to>
                                        <p:strVal val="solid"/>
                                      </p:to>
                                    </p:set>
                                    <p:set>
                                      <p:cBhvr>
                                        <p:cTn id="67" dur="100" fill="hold"/>
                                        <p:tgtEl>
                                          <p:spTgt spid="155853"/>
                                        </p:tgtEl>
                                        <p:attrNameLst>
                                          <p:attrName>fill.on</p:attrName>
                                        </p:attrNameLst>
                                      </p:cBhvr>
                                      <p:to>
                                        <p:strVal val="true"/>
                                      </p:to>
                                    </p:set>
                                    <p:animRot by="120000">
                                      <p:cBhvr>
                                        <p:cTn id="68" dur="100" fill="hold">
                                          <p:stCondLst>
                                            <p:cond delay="0"/>
                                          </p:stCondLst>
                                        </p:cTn>
                                        <p:tgtEl>
                                          <p:spTgt spid="155853"/>
                                        </p:tgtEl>
                                        <p:attrNameLst>
                                          <p:attrName>r</p:attrName>
                                        </p:attrNameLst>
                                      </p:cBhvr>
                                    </p:animRot>
                                    <p:animRot by="-240000">
                                      <p:cBhvr>
                                        <p:cTn id="69" dur="200" fill="hold">
                                          <p:stCondLst>
                                            <p:cond delay="200"/>
                                          </p:stCondLst>
                                        </p:cTn>
                                        <p:tgtEl>
                                          <p:spTgt spid="155853"/>
                                        </p:tgtEl>
                                        <p:attrNameLst>
                                          <p:attrName>r</p:attrName>
                                        </p:attrNameLst>
                                      </p:cBhvr>
                                    </p:animRot>
                                    <p:animRot by="240000">
                                      <p:cBhvr>
                                        <p:cTn id="70" dur="200" fill="hold">
                                          <p:stCondLst>
                                            <p:cond delay="400"/>
                                          </p:stCondLst>
                                        </p:cTn>
                                        <p:tgtEl>
                                          <p:spTgt spid="155853"/>
                                        </p:tgtEl>
                                        <p:attrNameLst>
                                          <p:attrName>r</p:attrName>
                                        </p:attrNameLst>
                                      </p:cBhvr>
                                    </p:animRot>
                                    <p:animRot by="-240000">
                                      <p:cBhvr>
                                        <p:cTn id="71" dur="200" fill="hold">
                                          <p:stCondLst>
                                            <p:cond delay="600"/>
                                          </p:stCondLst>
                                        </p:cTn>
                                        <p:tgtEl>
                                          <p:spTgt spid="155853"/>
                                        </p:tgtEl>
                                        <p:attrNameLst>
                                          <p:attrName>r</p:attrName>
                                        </p:attrNameLst>
                                      </p:cBhvr>
                                    </p:animRot>
                                    <p:animRot by="120000">
                                      <p:cBhvr>
                                        <p:cTn id="72" dur="200" fill="hold">
                                          <p:stCondLst>
                                            <p:cond delay="800"/>
                                          </p:stCondLst>
                                        </p:cTn>
                                        <p:tgtEl>
                                          <p:spTgt spid="15585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850"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6850" name="标题 206849"/>
          <p:cNvSpPr>
            <a:spLocks noGrp="1"/>
          </p:cNvSpPr>
          <p:nvPr>
            <p:ph type="title"/>
          </p:nvPr>
        </p:nvSpPr>
        <p:spPr>
          <a:ln/>
        </p:spPr>
        <p:txBody>
          <a:bodyPr anchor="ctr"/>
          <a:p>
            <a:r>
              <a:rPr lang="en-US" altLang="zh-CN">
                <a:ea typeface="华文行楷" panose="02010800040101010101" pitchFamily="2" charset="-122"/>
              </a:rPr>
              <a:t>Case 1</a:t>
            </a:r>
            <a:endParaRPr lang="en-US" altLang="zh-CN">
              <a:ea typeface="华文行楷" panose="02010800040101010101" pitchFamily="2" charset="-122"/>
            </a:endParaRPr>
          </a:p>
        </p:txBody>
      </p:sp>
      <p:sp>
        <p:nvSpPr>
          <p:cNvPr id="206851" name="文本框 206850"/>
          <p:cNvSpPr txBox="1"/>
          <p:nvPr/>
        </p:nvSpPr>
        <p:spPr>
          <a:xfrm>
            <a:off x="1295400" y="1600200"/>
            <a:ext cx="6858000" cy="1117600"/>
          </a:xfrm>
          <a:prstGeom prst="rect">
            <a:avLst/>
          </a:prstGeom>
          <a:noFill/>
          <a:ln w="9525">
            <a:noFill/>
          </a:ln>
        </p:spPr>
        <p:txBody>
          <a:bodyPr>
            <a:spAutoFit/>
          </a:bodyPr>
          <a:p>
            <a:pPr algn="l">
              <a:lnSpc>
                <a:spcPct val="120000"/>
              </a:lnSpc>
              <a:spcBef>
                <a:spcPct val="50000"/>
              </a:spcBef>
            </a:pPr>
            <a:r>
              <a:rPr lang="zh-CN" altLang="en-US" sz="2800" b="1" dirty="0">
                <a:solidFill>
                  <a:schemeClr val="tx2"/>
                </a:solidFill>
                <a:latin typeface="仿宋" panose="02010609060101010101" pitchFamily="49" charset="-122"/>
                <a:ea typeface="仿宋" panose="02010609060101010101" pitchFamily="49" charset="-122"/>
              </a:rPr>
              <a:t>没有上插头和左插头，有下插头和右插头，相当于</a:t>
            </a:r>
            <a:r>
              <a:rPr lang="zh-CN" altLang="en-US" sz="2800" b="1" dirty="0">
                <a:solidFill>
                  <a:srgbClr val="FF0066"/>
                </a:solidFill>
                <a:latin typeface="仿宋" panose="02010609060101010101" pitchFamily="49" charset="-122"/>
                <a:ea typeface="仿宋" panose="02010609060101010101" pitchFamily="49" charset="-122"/>
              </a:rPr>
              <a:t>构成一个新的连通块</a:t>
            </a:r>
            <a:r>
              <a:rPr lang="zh-CN" altLang="en-US" sz="2800" b="1" dirty="0">
                <a:solidFill>
                  <a:schemeClr val="tx2"/>
                </a:solidFill>
                <a:latin typeface="仿宋" panose="02010609060101010101" pitchFamily="49" charset="-122"/>
                <a:ea typeface="仿宋" panose="02010609060101010101" pitchFamily="49" charset="-122"/>
              </a:rPr>
              <a:t>．</a:t>
            </a:r>
            <a:endParaRPr lang="zh-CN" altLang="en-US" sz="2800" b="1" dirty="0">
              <a:solidFill>
                <a:schemeClr val="tx2"/>
              </a:solidFill>
              <a:latin typeface="仿宋" panose="02010609060101010101" pitchFamily="49" charset="-122"/>
              <a:ea typeface="仿宋" panose="02010609060101010101" pitchFamily="49" charset="-122"/>
            </a:endParaRPr>
          </a:p>
        </p:txBody>
      </p:sp>
      <p:sp>
        <p:nvSpPr>
          <p:cNvPr id="206852" name="矩形 206851"/>
          <p:cNvSpPr/>
          <p:nvPr/>
        </p:nvSpPr>
        <p:spPr>
          <a:xfrm>
            <a:off x="2927350" y="4495800"/>
            <a:ext cx="701675" cy="701675"/>
          </a:xfrm>
          <a:prstGeom prst="rect">
            <a:avLst/>
          </a:prstGeom>
          <a:noFill/>
          <a:ln w="9525" cap="flat" cmpd="sng">
            <a:solidFill>
              <a:srgbClr val="0000CC"/>
            </a:solidFill>
            <a:prstDash val="solid"/>
            <a:miter/>
            <a:headEnd type="none" w="med" len="med"/>
            <a:tailEnd type="none" w="med" len="med"/>
          </a:ln>
        </p:spPr>
        <p:txBody>
          <a:bodyPr/>
          <a:p>
            <a:endParaRPr lang="zh-CN" altLang="en-US"/>
          </a:p>
        </p:txBody>
      </p:sp>
      <p:grpSp>
        <p:nvGrpSpPr>
          <p:cNvPr id="206853" name="组合 206852"/>
          <p:cNvGrpSpPr/>
          <p:nvPr/>
        </p:nvGrpSpPr>
        <p:grpSpPr>
          <a:xfrm>
            <a:off x="2209800" y="3048000"/>
            <a:ext cx="2871788" cy="2863850"/>
            <a:chOff x="1776" y="2036"/>
            <a:chExt cx="1809" cy="1804"/>
          </a:xfrm>
        </p:grpSpPr>
        <p:grpSp>
          <p:nvGrpSpPr>
            <p:cNvPr id="206854" name="组合 206853"/>
            <p:cNvGrpSpPr/>
            <p:nvPr/>
          </p:nvGrpSpPr>
          <p:grpSpPr>
            <a:xfrm>
              <a:off x="1776" y="2036"/>
              <a:ext cx="1809" cy="1804"/>
              <a:chOff x="1776" y="1776"/>
              <a:chExt cx="1809" cy="1804"/>
            </a:xfrm>
          </p:grpSpPr>
          <p:grpSp>
            <p:nvGrpSpPr>
              <p:cNvPr id="206855" name="组合 206854"/>
              <p:cNvGrpSpPr/>
              <p:nvPr/>
            </p:nvGrpSpPr>
            <p:grpSpPr>
              <a:xfrm>
                <a:off x="1776" y="1776"/>
                <a:ext cx="1809" cy="902"/>
                <a:chOff x="1776" y="1776"/>
                <a:chExt cx="1809" cy="902"/>
              </a:xfrm>
            </p:grpSpPr>
            <p:grpSp>
              <p:nvGrpSpPr>
                <p:cNvPr id="206856" name="组合 206855"/>
                <p:cNvGrpSpPr/>
                <p:nvPr/>
              </p:nvGrpSpPr>
              <p:grpSpPr>
                <a:xfrm>
                  <a:off x="1776" y="1776"/>
                  <a:ext cx="1809" cy="453"/>
                  <a:chOff x="1776" y="1776"/>
                  <a:chExt cx="1809" cy="453"/>
                </a:xfrm>
              </p:grpSpPr>
              <p:grpSp>
                <p:nvGrpSpPr>
                  <p:cNvPr id="206857" name="组合 206856"/>
                  <p:cNvGrpSpPr/>
                  <p:nvPr/>
                </p:nvGrpSpPr>
                <p:grpSpPr>
                  <a:xfrm>
                    <a:off x="1776" y="1776"/>
                    <a:ext cx="905" cy="453"/>
                    <a:chOff x="1776" y="1776"/>
                    <a:chExt cx="905" cy="453"/>
                  </a:xfrm>
                </p:grpSpPr>
                <p:sp>
                  <p:nvSpPr>
                    <p:cNvPr id="206858" name="矩形 206857"/>
                    <p:cNvSpPr/>
                    <p:nvPr/>
                  </p:nvSpPr>
                  <p:spPr>
                    <a:xfrm>
                      <a:off x="1776" y="1776"/>
                      <a:ext cx="453" cy="453"/>
                    </a:xfrm>
                    <a:prstGeom prst="rect">
                      <a:avLst/>
                    </a:prstGeom>
                    <a:solidFill>
                      <a:srgbClr val="777777"/>
                    </a:solidFill>
                    <a:ln w="28575" cap="flat" cmpd="sng">
                      <a:solidFill>
                        <a:schemeClr val="tx1"/>
                      </a:solidFill>
                      <a:prstDash val="solid"/>
                      <a:miter/>
                      <a:headEnd type="none" w="med" len="med"/>
                      <a:tailEnd type="none" w="med" len="med"/>
                    </a:ln>
                  </p:spPr>
                  <p:txBody>
                    <a:bodyPr/>
                    <a:p>
                      <a:endParaRPr lang="zh-CN" altLang="en-US"/>
                    </a:p>
                  </p:txBody>
                </p:sp>
                <p:sp>
                  <p:nvSpPr>
                    <p:cNvPr id="206859" name="矩形 206858"/>
                    <p:cNvSpPr/>
                    <p:nvPr/>
                  </p:nvSpPr>
                  <p:spPr>
                    <a:xfrm>
                      <a:off x="2228" y="1776"/>
                      <a:ext cx="453" cy="453"/>
                    </a:xfrm>
                    <a:prstGeom prst="rect">
                      <a:avLst/>
                    </a:prstGeom>
                    <a:solidFill>
                      <a:srgbClr val="777777"/>
                    </a:solidFill>
                    <a:ln w="28575" cap="flat" cmpd="sng">
                      <a:solidFill>
                        <a:schemeClr val="tx1"/>
                      </a:solidFill>
                      <a:prstDash val="solid"/>
                      <a:miter/>
                      <a:headEnd type="none" w="med" len="med"/>
                      <a:tailEnd type="none" w="med" len="med"/>
                    </a:ln>
                  </p:spPr>
                  <p:txBody>
                    <a:bodyPr/>
                    <a:p>
                      <a:endParaRPr lang="zh-CN" altLang="en-US"/>
                    </a:p>
                  </p:txBody>
                </p:sp>
              </p:grpSp>
              <p:grpSp>
                <p:nvGrpSpPr>
                  <p:cNvPr id="206860" name="组合 206859"/>
                  <p:cNvGrpSpPr/>
                  <p:nvPr/>
                </p:nvGrpSpPr>
                <p:grpSpPr>
                  <a:xfrm>
                    <a:off x="2680" y="1776"/>
                    <a:ext cx="905" cy="453"/>
                    <a:chOff x="1776" y="1776"/>
                    <a:chExt cx="905" cy="453"/>
                  </a:xfrm>
                </p:grpSpPr>
                <p:sp>
                  <p:nvSpPr>
                    <p:cNvPr id="206861" name="矩形 206860"/>
                    <p:cNvSpPr/>
                    <p:nvPr/>
                  </p:nvSpPr>
                  <p:spPr>
                    <a:xfrm>
                      <a:off x="1776"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06862" name="矩形 206861"/>
                    <p:cNvSpPr/>
                    <p:nvPr/>
                  </p:nvSpPr>
                  <p:spPr>
                    <a:xfrm>
                      <a:off x="2228"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grpSp>
            </p:grpSp>
            <p:grpSp>
              <p:nvGrpSpPr>
                <p:cNvPr id="206863" name="组合 206862"/>
                <p:cNvGrpSpPr/>
                <p:nvPr/>
              </p:nvGrpSpPr>
              <p:grpSpPr>
                <a:xfrm>
                  <a:off x="1776" y="2225"/>
                  <a:ext cx="1809" cy="453"/>
                  <a:chOff x="1776" y="1776"/>
                  <a:chExt cx="1809" cy="453"/>
                </a:xfrm>
              </p:grpSpPr>
              <p:grpSp>
                <p:nvGrpSpPr>
                  <p:cNvPr id="206864" name="组合 206863"/>
                  <p:cNvGrpSpPr/>
                  <p:nvPr/>
                </p:nvGrpSpPr>
                <p:grpSpPr>
                  <a:xfrm>
                    <a:off x="1776" y="1776"/>
                    <a:ext cx="905" cy="453"/>
                    <a:chOff x="1776" y="1776"/>
                    <a:chExt cx="905" cy="453"/>
                  </a:xfrm>
                </p:grpSpPr>
                <p:sp>
                  <p:nvSpPr>
                    <p:cNvPr id="206865" name="矩形 206864"/>
                    <p:cNvSpPr/>
                    <p:nvPr/>
                  </p:nvSpPr>
                  <p:spPr>
                    <a:xfrm>
                      <a:off x="1776"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06866" name="矩形 206865"/>
                    <p:cNvSpPr/>
                    <p:nvPr/>
                  </p:nvSpPr>
                  <p:spPr>
                    <a:xfrm>
                      <a:off x="2228"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grpSp>
              <p:grpSp>
                <p:nvGrpSpPr>
                  <p:cNvPr id="206867" name="组合 206866"/>
                  <p:cNvGrpSpPr/>
                  <p:nvPr/>
                </p:nvGrpSpPr>
                <p:grpSpPr>
                  <a:xfrm>
                    <a:off x="2680" y="1776"/>
                    <a:ext cx="905" cy="453"/>
                    <a:chOff x="1776" y="1776"/>
                    <a:chExt cx="905" cy="453"/>
                  </a:xfrm>
                </p:grpSpPr>
                <p:sp>
                  <p:nvSpPr>
                    <p:cNvPr id="206868" name="矩形 206867"/>
                    <p:cNvSpPr/>
                    <p:nvPr/>
                  </p:nvSpPr>
                  <p:spPr>
                    <a:xfrm>
                      <a:off x="1776"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06869" name="矩形 206868"/>
                    <p:cNvSpPr/>
                    <p:nvPr/>
                  </p:nvSpPr>
                  <p:spPr>
                    <a:xfrm>
                      <a:off x="2228"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grpSp>
            </p:grpSp>
          </p:grpSp>
          <p:grpSp>
            <p:nvGrpSpPr>
              <p:cNvPr id="206870" name="组合 206869"/>
              <p:cNvGrpSpPr/>
              <p:nvPr/>
            </p:nvGrpSpPr>
            <p:grpSpPr>
              <a:xfrm>
                <a:off x="1776" y="2678"/>
                <a:ext cx="1809" cy="902"/>
                <a:chOff x="1776" y="1776"/>
                <a:chExt cx="1809" cy="902"/>
              </a:xfrm>
            </p:grpSpPr>
            <p:grpSp>
              <p:nvGrpSpPr>
                <p:cNvPr id="206871" name="组合 206870"/>
                <p:cNvGrpSpPr/>
                <p:nvPr/>
              </p:nvGrpSpPr>
              <p:grpSpPr>
                <a:xfrm>
                  <a:off x="1776" y="1776"/>
                  <a:ext cx="1809" cy="453"/>
                  <a:chOff x="1776" y="1776"/>
                  <a:chExt cx="1809" cy="453"/>
                </a:xfrm>
              </p:grpSpPr>
              <p:grpSp>
                <p:nvGrpSpPr>
                  <p:cNvPr id="206872" name="组合 206871"/>
                  <p:cNvGrpSpPr/>
                  <p:nvPr/>
                </p:nvGrpSpPr>
                <p:grpSpPr>
                  <a:xfrm>
                    <a:off x="1776" y="1776"/>
                    <a:ext cx="905" cy="453"/>
                    <a:chOff x="1776" y="1776"/>
                    <a:chExt cx="905" cy="453"/>
                  </a:xfrm>
                </p:grpSpPr>
                <p:sp>
                  <p:nvSpPr>
                    <p:cNvPr id="206873" name="矩形 206872"/>
                    <p:cNvSpPr/>
                    <p:nvPr/>
                  </p:nvSpPr>
                  <p:spPr>
                    <a:xfrm>
                      <a:off x="1776"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06874" name="矩形 206873"/>
                    <p:cNvSpPr/>
                    <p:nvPr/>
                  </p:nvSpPr>
                  <p:spPr>
                    <a:xfrm>
                      <a:off x="2228"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grpSp>
              <p:grpSp>
                <p:nvGrpSpPr>
                  <p:cNvPr id="206875" name="组合 206874"/>
                  <p:cNvGrpSpPr/>
                  <p:nvPr/>
                </p:nvGrpSpPr>
                <p:grpSpPr>
                  <a:xfrm>
                    <a:off x="2680" y="1776"/>
                    <a:ext cx="905" cy="453"/>
                    <a:chOff x="1776" y="1776"/>
                    <a:chExt cx="905" cy="453"/>
                  </a:xfrm>
                </p:grpSpPr>
                <p:sp>
                  <p:nvSpPr>
                    <p:cNvPr id="206876" name="矩形 206875"/>
                    <p:cNvSpPr/>
                    <p:nvPr/>
                  </p:nvSpPr>
                  <p:spPr>
                    <a:xfrm>
                      <a:off x="1776"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06877" name="矩形 206876"/>
                    <p:cNvSpPr/>
                    <p:nvPr/>
                  </p:nvSpPr>
                  <p:spPr>
                    <a:xfrm>
                      <a:off x="2228"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grpSp>
            </p:grpSp>
            <p:grpSp>
              <p:nvGrpSpPr>
                <p:cNvPr id="206878" name="组合 206877"/>
                <p:cNvGrpSpPr/>
                <p:nvPr/>
              </p:nvGrpSpPr>
              <p:grpSpPr>
                <a:xfrm>
                  <a:off x="1776" y="2225"/>
                  <a:ext cx="1809" cy="453"/>
                  <a:chOff x="1776" y="1776"/>
                  <a:chExt cx="1809" cy="453"/>
                </a:xfrm>
              </p:grpSpPr>
              <p:grpSp>
                <p:nvGrpSpPr>
                  <p:cNvPr id="206879" name="组合 206878"/>
                  <p:cNvGrpSpPr/>
                  <p:nvPr/>
                </p:nvGrpSpPr>
                <p:grpSpPr>
                  <a:xfrm>
                    <a:off x="1776" y="1776"/>
                    <a:ext cx="905" cy="453"/>
                    <a:chOff x="1776" y="1776"/>
                    <a:chExt cx="905" cy="453"/>
                  </a:xfrm>
                </p:grpSpPr>
                <p:sp>
                  <p:nvSpPr>
                    <p:cNvPr id="206880" name="矩形 206879"/>
                    <p:cNvSpPr/>
                    <p:nvPr/>
                  </p:nvSpPr>
                  <p:spPr>
                    <a:xfrm>
                      <a:off x="1776"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06881" name="矩形 206880"/>
                    <p:cNvSpPr/>
                    <p:nvPr/>
                  </p:nvSpPr>
                  <p:spPr>
                    <a:xfrm>
                      <a:off x="2228"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grpSp>
              <p:grpSp>
                <p:nvGrpSpPr>
                  <p:cNvPr id="206882" name="组合 206881"/>
                  <p:cNvGrpSpPr/>
                  <p:nvPr/>
                </p:nvGrpSpPr>
                <p:grpSpPr>
                  <a:xfrm>
                    <a:off x="2680" y="1776"/>
                    <a:ext cx="905" cy="453"/>
                    <a:chOff x="1776" y="1776"/>
                    <a:chExt cx="905" cy="453"/>
                  </a:xfrm>
                </p:grpSpPr>
                <p:sp>
                  <p:nvSpPr>
                    <p:cNvPr id="206883" name="矩形 206882"/>
                    <p:cNvSpPr/>
                    <p:nvPr/>
                  </p:nvSpPr>
                  <p:spPr>
                    <a:xfrm>
                      <a:off x="1776"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06884" name="矩形 206883"/>
                    <p:cNvSpPr/>
                    <p:nvPr/>
                  </p:nvSpPr>
                  <p:spPr>
                    <a:xfrm>
                      <a:off x="2228"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grpSp>
            </p:grpSp>
          </p:grpSp>
        </p:grpSp>
        <p:sp>
          <p:nvSpPr>
            <p:cNvPr id="206885" name="直接连接符 206884"/>
            <p:cNvSpPr/>
            <p:nvPr/>
          </p:nvSpPr>
          <p:spPr>
            <a:xfrm>
              <a:off x="2006" y="2700"/>
              <a:ext cx="0" cy="907"/>
            </a:xfrm>
            <a:prstGeom prst="line">
              <a:avLst/>
            </a:prstGeom>
            <a:ln w="95250" cap="flat" cmpd="sng">
              <a:solidFill>
                <a:srgbClr val="FF5050"/>
              </a:solidFill>
              <a:prstDash val="solid"/>
              <a:headEnd type="none" w="med" len="med"/>
              <a:tailEnd type="none" w="med" len="med"/>
            </a:ln>
          </p:spPr>
        </p:sp>
        <p:sp>
          <p:nvSpPr>
            <p:cNvPr id="206886" name="直接连接符 206885"/>
            <p:cNvSpPr/>
            <p:nvPr/>
          </p:nvSpPr>
          <p:spPr>
            <a:xfrm>
              <a:off x="1978" y="2708"/>
              <a:ext cx="952" cy="0"/>
            </a:xfrm>
            <a:prstGeom prst="line">
              <a:avLst/>
            </a:prstGeom>
            <a:ln w="95250" cap="flat" cmpd="sng">
              <a:solidFill>
                <a:srgbClr val="FF5050"/>
              </a:solidFill>
              <a:prstDash val="solid"/>
              <a:headEnd type="none" w="med" len="med"/>
              <a:tailEnd type="none" w="med" len="med"/>
            </a:ln>
          </p:spPr>
        </p:sp>
        <p:sp>
          <p:nvSpPr>
            <p:cNvPr id="206887" name="直接连接符 206886"/>
            <p:cNvSpPr/>
            <p:nvPr/>
          </p:nvSpPr>
          <p:spPr>
            <a:xfrm>
              <a:off x="2900" y="2228"/>
              <a:ext cx="0" cy="499"/>
            </a:xfrm>
            <a:prstGeom prst="line">
              <a:avLst/>
            </a:prstGeom>
            <a:ln w="95250" cap="flat" cmpd="sng">
              <a:solidFill>
                <a:srgbClr val="FF5050"/>
              </a:solidFill>
              <a:prstDash val="solid"/>
              <a:headEnd type="none" w="med" len="med"/>
              <a:tailEnd type="none" w="med" len="med"/>
            </a:ln>
          </p:spPr>
        </p:sp>
        <p:sp>
          <p:nvSpPr>
            <p:cNvPr id="206888" name="直接连接符 206887"/>
            <p:cNvSpPr/>
            <p:nvPr/>
          </p:nvSpPr>
          <p:spPr>
            <a:xfrm rot="-5400000">
              <a:off x="3128" y="1996"/>
              <a:ext cx="0" cy="499"/>
            </a:xfrm>
            <a:prstGeom prst="line">
              <a:avLst/>
            </a:prstGeom>
            <a:ln w="95250" cap="flat" cmpd="sng">
              <a:solidFill>
                <a:srgbClr val="FF5050"/>
              </a:solidFill>
              <a:prstDash val="solid"/>
              <a:headEnd type="none" w="med" len="med"/>
              <a:tailEnd type="none" w="med" len="med"/>
            </a:ln>
          </p:spPr>
        </p:sp>
        <p:sp>
          <p:nvSpPr>
            <p:cNvPr id="206889" name="直接连接符 206888"/>
            <p:cNvSpPr/>
            <p:nvPr/>
          </p:nvSpPr>
          <p:spPr>
            <a:xfrm>
              <a:off x="3350" y="2226"/>
              <a:ext cx="0" cy="1406"/>
            </a:xfrm>
            <a:prstGeom prst="line">
              <a:avLst/>
            </a:prstGeom>
            <a:ln w="95250" cap="flat" cmpd="sng">
              <a:solidFill>
                <a:srgbClr val="FF5050"/>
              </a:solidFill>
              <a:prstDash val="solid"/>
              <a:headEnd type="none" w="med" len="med"/>
              <a:tailEnd type="none" w="med" len="med"/>
            </a:ln>
          </p:spPr>
        </p:sp>
        <p:sp>
          <p:nvSpPr>
            <p:cNvPr id="206890" name="直接连接符 206889"/>
            <p:cNvSpPr/>
            <p:nvPr/>
          </p:nvSpPr>
          <p:spPr>
            <a:xfrm rot="-5400000">
              <a:off x="3129" y="3350"/>
              <a:ext cx="0" cy="499"/>
            </a:xfrm>
            <a:prstGeom prst="line">
              <a:avLst/>
            </a:prstGeom>
            <a:ln w="95250" cap="flat" cmpd="sng">
              <a:solidFill>
                <a:srgbClr val="FF5050"/>
              </a:solidFill>
              <a:prstDash val="solid"/>
              <a:headEnd type="none" w="med" len="med"/>
              <a:tailEnd type="none" w="med" len="med"/>
            </a:ln>
          </p:spPr>
        </p:sp>
        <p:sp>
          <p:nvSpPr>
            <p:cNvPr id="206891" name="直接连接符 206890"/>
            <p:cNvSpPr/>
            <p:nvPr/>
          </p:nvSpPr>
          <p:spPr>
            <a:xfrm>
              <a:off x="2910" y="3113"/>
              <a:ext cx="0" cy="499"/>
            </a:xfrm>
            <a:prstGeom prst="line">
              <a:avLst/>
            </a:prstGeom>
            <a:ln w="95250" cap="flat" cmpd="sng">
              <a:solidFill>
                <a:srgbClr val="FF5050"/>
              </a:solidFill>
              <a:prstDash val="solid"/>
              <a:headEnd type="none" w="med" len="med"/>
              <a:tailEnd type="none" w="med" len="med"/>
            </a:ln>
          </p:spPr>
        </p:sp>
        <p:sp>
          <p:nvSpPr>
            <p:cNvPr id="206892" name="直接连接符 206891"/>
            <p:cNvSpPr/>
            <p:nvPr/>
          </p:nvSpPr>
          <p:spPr>
            <a:xfrm rot="-5400000">
              <a:off x="2687" y="2870"/>
              <a:ext cx="0" cy="499"/>
            </a:xfrm>
            <a:prstGeom prst="line">
              <a:avLst/>
            </a:prstGeom>
            <a:ln w="95250" cap="flat" cmpd="sng">
              <a:solidFill>
                <a:srgbClr val="FF5050"/>
              </a:solidFill>
              <a:prstDash val="solid"/>
              <a:headEnd type="none" w="med" len="med"/>
              <a:tailEnd type="none" w="med" len="med"/>
            </a:ln>
          </p:spPr>
        </p:sp>
        <p:sp>
          <p:nvSpPr>
            <p:cNvPr id="206893" name="直接连接符 206892"/>
            <p:cNvSpPr/>
            <p:nvPr/>
          </p:nvSpPr>
          <p:spPr>
            <a:xfrm>
              <a:off x="2468" y="3100"/>
              <a:ext cx="0" cy="510"/>
            </a:xfrm>
            <a:prstGeom prst="line">
              <a:avLst/>
            </a:prstGeom>
            <a:ln w="95250" cap="flat" cmpd="sng">
              <a:solidFill>
                <a:srgbClr val="FF5050"/>
              </a:solidFill>
              <a:prstDash val="solid"/>
              <a:headEnd type="none" w="med" len="med"/>
              <a:tailEnd type="none" w="med" len="med"/>
            </a:ln>
          </p:spPr>
        </p:sp>
        <p:sp>
          <p:nvSpPr>
            <p:cNvPr id="206894" name="直接连接符 206893"/>
            <p:cNvSpPr/>
            <p:nvPr/>
          </p:nvSpPr>
          <p:spPr>
            <a:xfrm rot="-5400000">
              <a:off x="2236" y="3340"/>
              <a:ext cx="0" cy="499"/>
            </a:xfrm>
            <a:prstGeom prst="line">
              <a:avLst/>
            </a:prstGeom>
            <a:ln w="95250" cap="flat" cmpd="sng">
              <a:solidFill>
                <a:srgbClr val="FF5050"/>
              </a:solidFill>
              <a:prstDash val="solid"/>
              <a:headEnd type="none" w="med" len="med"/>
              <a:tailEnd type="none" w="med" len="med"/>
            </a:ln>
          </p:spPr>
        </p:sp>
      </p:grpSp>
      <p:grpSp>
        <p:nvGrpSpPr>
          <p:cNvPr id="206895" name="组合 206894"/>
          <p:cNvGrpSpPr/>
          <p:nvPr/>
        </p:nvGrpSpPr>
        <p:grpSpPr>
          <a:xfrm>
            <a:off x="1381125" y="4470400"/>
            <a:ext cx="4318000" cy="755650"/>
            <a:chOff x="720" y="2826"/>
            <a:chExt cx="3146" cy="476"/>
          </a:xfrm>
        </p:grpSpPr>
        <p:sp>
          <p:nvSpPr>
            <p:cNvPr id="206896" name="直接连接符 206895"/>
            <p:cNvSpPr/>
            <p:nvPr/>
          </p:nvSpPr>
          <p:spPr>
            <a:xfrm>
              <a:off x="720" y="3292"/>
              <a:ext cx="1134" cy="0"/>
            </a:xfrm>
            <a:prstGeom prst="line">
              <a:avLst/>
            </a:prstGeom>
            <a:ln w="95250" cap="flat" cmpd="sng">
              <a:solidFill>
                <a:schemeClr val="tx2"/>
              </a:solidFill>
              <a:prstDash val="solid"/>
              <a:headEnd type="none" w="med" len="med"/>
              <a:tailEnd type="none" w="med" len="med"/>
            </a:ln>
          </p:spPr>
        </p:sp>
        <p:sp>
          <p:nvSpPr>
            <p:cNvPr id="206897" name="直接连接符 206896"/>
            <p:cNvSpPr/>
            <p:nvPr/>
          </p:nvSpPr>
          <p:spPr>
            <a:xfrm>
              <a:off x="1826" y="2842"/>
              <a:ext cx="2040" cy="0"/>
            </a:xfrm>
            <a:prstGeom prst="line">
              <a:avLst/>
            </a:prstGeom>
            <a:ln w="95250" cap="flat" cmpd="sng">
              <a:solidFill>
                <a:schemeClr val="tx2"/>
              </a:solidFill>
              <a:prstDash val="solid"/>
              <a:headEnd type="none" w="med" len="med"/>
              <a:tailEnd type="none" w="med" len="med"/>
            </a:ln>
          </p:spPr>
        </p:sp>
        <p:sp>
          <p:nvSpPr>
            <p:cNvPr id="206898" name="直接连接符 206897"/>
            <p:cNvSpPr/>
            <p:nvPr/>
          </p:nvSpPr>
          <p:spPr>
            <a:xfrm>
              <a:off x="1844" y="2826"/>
              <a:ext cx="0" cy="476"/>
            </a:xfrm>
            <a:prstGeom prst="line">
              <a:avLst/>
            </a:prstGeom>
            <a:ln w="95250" cap="flat" cmpd="sng">
              <a:solidFill>
                <a:schemeClr val="tx2"/>
              </a:solidFill>
              <a:prstDash val="solid"/>
              <a:headEnd type="none" w="med" len="med"/>
              <a:tailEnd type="none" w="med" len="med"/>
            </a:ln>
          </p:spPr>
        </p:sp>
      </p:grpSp>
      <p:grpSp>
        <p:nvGrpSpPr>
          <p:cNvPr id="206899" name="组合 206898"/>
          <p:cNvGrpSpPr/>
          <p:nvPr/>
        </p:nvGrpSpPr>
        <p:grpSpPr>
          <a:xfrm>
            <a:off x="1517650" y="4479925"/>
            <a:ext cx="4318000" cy="755650"/>
            <a:chOff x="727" y="2832"/>
            <a:chExt cx="3128" cy="476"/>
          </a:xfrm>
        </p:grpSpPr>
        <p:sp>
          <p:nvSpPr>
            <p:cNvPr id="206900" name="直接连接符 206899"/>
            <p:cNvSpPr/>
            <p:nvPr/>
          </p:nvSpPr>
          <p:spPr>
            <a:xfrm>
              <a:off x="727" y="3298"/>
              <a:ext cx="1587" cy="0"/>
            </a:xfrm>
            <a:prstGeom prst="line">
              <a:avLst/>
            </a:prstGeom>
            <a:ln w="95250" cap="flat" cmpd="sng">
              <a:solidFill>
                <a:schemeClr val="tx2"/>
              </a:solidFill>
              <a:prstDash val="solid"/>
              <a:headEnd type="none" w="med" len="med"/>
              <a:tailEnd type="none" w="med" len="med"/>
            </a:ln>
          </p:spPr>
        </p:sp>
        <p:sp>
          <p:nvSpPr>
            <p:cNvPr id="206901" name="直接连接符 206900"/>
            <p:cNvSpPr/>
            <p:nvPr/>
          </p:nvSpPr>
          <p:spPr>
            <a:xfrm>
              <a:off x="2268" y="2848"/>
              <a:ext cx="1587" cy="0"/>
            </a:xfrm>
            <a:prstGeom prst="line">
              <a:avLst/>
            </a:prstGeom>
            <a:ln w="95250" cap="flat" cmpd="sng">
              <a:solidFill>
                <a:schemeClr val="tx2"/>
              </a:solidFill>
              <a:prstDash val="solid"/>
              <a:headEnd type="none" w="med" len="med"/>
              <a:tailEnd type="none" w="med" len="med"/>
            </a:ln>
          </p:spPr>
        </p:sp>
        <p:sp>
          <p:nvSpPr>
            <p:cNvPr id="206902" name="直接连接符 206901"/>
            <p:cNvSpPr/>
            <p:nvPr/>
          </p:nvSpPr>
          <p:spPr>
            <a:xfrm>
              <a:off x="2286" y="2832"/>
              <a:ext cx="0" cy="476"/>
            </a:xfrm>
            <a:prstGeom prst="line">
              <a:avLst/>
            </a:prstGeom>
            <a:ln w="95250" cap="flat" cmpd="sng">
              <a:solidFill>
                <a:schemeClr val="tx2"/>
              </a:solidFill>
              <a:prstDash val="solid"/>
              <a:headEnd type="none" w="med" len="med"/>
              <a:tailEnd type="none" w="med" len="med"/>
            </a:ln>
          </p:spPr>
        </p:sp>
      </p:grpSp>
      <p:sp>
        <p:nvSpPr>
          <p:cNvPr id="206903" name="直接连接符 206902"/>
          <p:cNvSpPr/>
          <p:nvPr/>
        </p:nvSpPr>
        <p:spPr>
          <a:xfrm rot="5400000" flipH="1">
            <a:off x="4371975" y="4143375"/>
            <a:ext cx="368300" cy="1708150"/>
          </a:xfrm>
          <a:prstGeom prst="line">
            <a:avLst/>
          </a:prstGeom>
          <a:ln w="76200" cap="flat" cmpd="sng">
            <a:solidFill>
              <a:srgbClr val="00CC99"/>
            </a:solidFill>
            <a:prstDash val="solid"/>
            <a:headEnd type="none" w="med" len="med"/>
            <a:tailEnd type="triangle" w="med" len="med"/>
          </a:ln>
        </p:spPr>
      </p:sp>
      <p:sp>
        <p:nvSpPr>
          <p:cNvPr id="206904" name="文本框 206903"/>
          <p:cNvSpPr txBox="1"/>
          <p:nvPr/>
        </p:nvSpPr>
        <p:spPr>
          <a:xfrm>
            <a:off x="5334000" y="4905375"/>
            <a:ext cx="1447800" cy="519113"/>
          </a:xfrm>
          <a:prstGeom prst="rect">
            <a:avLst/>
          </a:prstGeom>
          <a:noFill/>
          <a:ln w="9525">
            <a:noFill/>
          </a:ln>
        </p:spPr>
        <p:txBody>
          <a:bodyPr>
            <a:spAutoFit/>
          </a:bodyPr>
          <a:p>
            <a:pPr algn="l">
              <a:spcBef>
                <a:spcPct val="50000"/>
              </a:spcBef>
            </a:pPr>
            <a:r>
              <a:rPr lang="en-US" altLang="zh-CN" sz="2800" b="1" dirty="0">
                <a:solidFill>
                  <a:schemeClr val="tx2"/>
                </a:solidFill>
                <a:latin typeface="Times New Roman" panose="02020603050405020304" pitchFamily="18" charset="0"/>
                <a:ea typeface="仿宋" panose="02010609060101010101" pitchFamily="49" charset="-122"/>
              </a:rPr>
              <a:t> ) </a:t>
            </a:r>
            <a:r>
              <a:rPr lang="zh-CN" altLang="en-US" sz="2800" b="1" dirty="0">
                <a:solidFill>
                  <a:schemeClr val="tx2"/>
                </a:solidFill>
                <a:latin typeface="Times New Roman" panose="02020603050405020304" pitchFamily="18" charset="0"/>
                <a:ea typeface="仿宋" panose="02010609060101010101" pitchFamily="49" charset="-122"/>
              </a:rPr>
              <a:t>插头</a:t>
            </a:r>
            <a:endParaRPr lang="zh-CN" altLang="en-US" sz="2800" b="1" dirty="0">
              <a:solidFill>
                <a:schemeClr val="tx2"/>
              </a:solidFill>
              <a:latin typeface="Times New Roman" panose="02020603050405020304" pitchFamily="18" charset="0"/>
              <a:ea typeface="仿宋" panose="02010609060101010101" pitchFamily="49" charset="-122"/>
            </a:endParaRPr>
          </a:p>
        </p:txBody>
      </p:sp>
      <p:sp>
        <p:nvSpPr>
          <p:cNvPr id="206905" name="直接连接符 206904"/>
          <p:cNvSpPr/>
          <p:nvPr/>
        </p:nvSpPr>
        <p:spPr>
          <a:xfrm rot="-10800000" flipH="1">
            <a:off x="2698750" y="5299075"/>
            <a:ext cx="625475" cy="841375"/>
          </a:xfrm>
          <a:prstGeom prst="line">
            <a:avLst/>
          </a:prstGeom>
          <a:ln w="76200" cap="flat" cmpd="sng">
            <a:solidFill>
              <a:srgbClr val="00CC99"/>
            </a:solidFill>
            <a:prstDash val="solid"/>
            <a:headEnd type="none" w="med" len="med"/>
            <a:tailEnd type="triangle" w="med" len="med"/>
          </a:ln>
        </p:spPr>
      </p:sp>
      <p:sp>
        <p:nvSpPr>
          <p:cNvPr id="206906" name="文本框 206905"/>
          <p:cNvSpPr txBox="1"/>
          <p:nvPr/>
        </p:nvSpPr>
        <p:spPr>
          <a:xfrm>
            <a:off x="2133600" y="6096000"/>
            <a:ext cx="1447800" cy="519113"/>
          </a:xfrm>
          <a:prstGeom prst="rect">
            <a:avLst/>
          </a:prstGeom>
          <a:noFill/>
          <a:ln w="9525">
            <a:noFill/>
          </a:ln>
        </p:spPr>
        <p:txBody>
          <a:bodyPr>
            <a:spAutoFit/>
          </a:bodyPr>
          <a:p>
            <a:pPr algn="l">
              <a:spcBef>
                <a:spcPct val="50000"/>
              </a:spcBef>
            </a:pPr>
            <a:r>
              <a:rPr lang="en-US" altLang="zh-CN" sz="2800" b="1" dirty="0">
                <a:solidFill>
                  <a:schemeClr val="tx2"/>
                </a:solidFill>
                <a:latin typeface="Times New Roman" panose="02020603050405020304" pitchFamily="18" charset="0"/>
                <a:ea typeface="仿宋" panose="02010609060101010101" pitchFamily="49" charset="-122"/>
              </a:rPr>
              <a:t> ( </a:t>
            </a:r>
            <a:r>
              <a:rPr lang="zh-CN" altLang="en-US" sz="2800" b="1" dirty="0">
                <a:solidFill>
                  <a:schemeClr val="tx2"/>
                </a:solidFill>
                <a:latin typeface="Times New Roman" panose="02020603050405020304" pitchFamily="18" charset="0"/>
                <a:ea typeface="仿宋" panose="02010609060101010101" pitchFamily="49" charset="-122"/>
              </a:rPr>
              <a:t>插头</a:t>
            </a:r>
            <a:endParaRPr lang="zh-CN" altLang="en-US" sz="2800" b="1" dirty="0">
              <a:solidFill>
                <a:schemeClr val="tx2"/>
              </a:solidFill>
              <a:latin typeface="Times New Roman" panose="02020603050405020304" pitchFamily="18" charset="0"/>
              <a:ea typeface="仿宋" panose="02010609060101010101" pitchFamily="49" charset="-122"/>
            </a:endParaRPr>
          </a:p>
        </p:txBody>
      </p:sp>
      <p:grpSp>
        <p:nvGrpSpPr>
          <p:cNvPr id="206907" name="组合 206906"/>
          <p:cNvGrpSpPr/>
          <p:nvPr/>
        </p:nvGrpSpPr>
        <p:grpSpPr>
          <a:xfrm>
            <a:off x="6477000" y="3200400"/>
            <a:ext cx="2162175" cy="431800"/>
            <a:chOff x="4080" y="2016"/>
            <a:chExt cx="1362" cy="272"/>
          </a:xfrm>
        </p:grpSpPr>
        <p:sp>
          <p:nvSpPr>
            <p:cNvPr id="206908" name="矩形 206907"/>
            <p:cNvSpPr/>
            <p:nvPr/>
          </p:nvSpPr>
          <p:spPr>
            <a:xfrm>
              <a:off x="4080" y="2016"/>
              <a:ext cx="272" cy="272"/>
            </a:xfrm>
            <a:prstGeom prst="rect">
              <a:avLst/>
            </a:prstGeom>
            <a:noFill/>
            <a:ln w="9525">
              <a:noFill/>
            </a:ln>
          </p:spPr>
          <p:txBody>
            <a:bodyPr wrap="none" anchor="ctr"/>
            <a:p>
              <a:r>
                <a:rPr lang="en-US" altLang="zh-CN" sz="2800" b="1">
                  <a:solidFill>
                    <a:schemeClr val="tx2"/>
                  </a:solidFill>
                  <a:effectLst>
                    <a:outerShdw blurRad="38100" dist="38100" dir="2700000">
                      <a:srgbClr val="C0C0C0"/>
                    </a:outerShdw>
                  </a:effectLst>
                  <a:latin typeface="Times New Roman" panose="02020603050405020304" pitchFamily="18" charset="0"/>
                </a:rPr>
                <a:t>(</a:t>
              </a:r>
              <a:endParaRPr lang="en-US" altLang="zh-CN" sz="2800" b="1">
                <a:solidFill>
                  <a:schemeClr val="tx2"/>
                </a:solidFill>
                <a:effectLst>
                  <a:outerShdw blurRad="38100" dist="38100" dir="2700000">
                    <a:srgbClr val="C0C0C0"/>
                  </a:outerShdw>
                </a:effectLst>
                <a:latin typeface="Times New Roman" panose="02020603050405020304" pitchFamily="18" charset="0"/>
              </a:endParaRPr>
            </a:p>
          </p:txBody>
        </p:sp>
        <p:sp>
          <p:nvSpPr>
            <p:cNvPr id="206909" name="矩形 206908"/>
            <p:cNvSpPr/>
            <p:nvPr/>
          </p:nvSpPr>
          <p:spPr>
            <a:xfrm>
              <a:off x="4350" y="2016"/>
              <a:ext cx="272" cy="272"/>
            </a:xfrm>
            <a:prstGeom prst="rect">
              <a:avLst/>
            </a:prstGeom>
            <a:noFill/>
            <a:ln w="9525">
              <a:noFill/>
            </a:ln>
          </p:spPr>
          <p:txBody>
            <a:bodyPr wrap="none" anchor="ctr"/>
            <a:p>
              <a:r>
                <a:rPr lang="en-US" altLang="zh-CN" sz="2800" b="1">
                  <a:solidFill>
                    <a:schemeClr val="tx2"/>
                  </a:solidFill>
                  <a:effectLst>
                    <a:outerShdw blurRad="38100" dist="38100" dir="2700000">
                      <a:srgbClr val="C0C0C0"/>
                    </a:outerShdw>
                  </a:effectLst>
                  <a:latin typeface="Times New Roman" panose="02020603050405020304" pitchFamily="18" charset="0"/>
                </a:rPr>
                <a:t>#</a:t>
              </a:r>
              <a:endParaRPr lang="en-US" altLang="zh-CN" sz="2800" b="1">
                <a:solidFill>
                  <a:schemeClr val="tx2"/>
                </a:solidFill>
                <a:effectLst>
                  <a:outerShdw blurRad="38100" dist="38100" dir="2700000">
                    <a:srgbClr val="C0C0C0"/>
                  </a:outerShdw>
                </a:effectLst>
                <a:latin typeface="Times New Roman" panose="02020603050405020304" pitchFamily="18" charset="0"/>
              </a:endParaRPr>
            </a:p>
          </p:txBody>
        </p:sp>
        <p:sp>
          <p:nvSpPr>
            <p:cNvPr id="206910" name="矩形 206909"/>
            <p:cNvSpPr/>
            <p:nvPr/>
          </p:nvSpPr>
          <p:spPr>
            <a:xfrm>
              <a:off x="4628" y="2016"/>
              <a:ext cx="272" cy="272"/>
            </a:xfrm>
            <a:prstGeom prst="rect">
              <a:avLst/>
            </a:prstGeom>
            <a:noFill/>
            <a:ln w="9525">
              <a:noFill/>
            </a:ln>
          </p:spPr>
          <p:txBody>
            <a:bodyPr wrap="none" anchor="ctr"/>
            <a:p>
              <a:r>
                <a:rPr lang="en-US" altLang="zh-CN" sz="2800" b="1">
                  <a:solidFill>
                    <a:schemeClr val="tx2"/>
                  </a:solidFill>
                  <a:effectLst>
                    <a:outerShdw blurRad="38100" dist="38100" dir="2700000">
                      <a:srgbClr val="C0C0C0"/>
                    </a:outerShdw>
                  </a:effectLst>
                  <a:latin typeface="Times New Roman" panose="02020603050405020304" pitchFamily="18" charset="0"/>
                </a:rPr>
                <a:t>#</a:t>
              </a:r>
              <a:endParaRPr lang="en-US" altLang="zh-CN" sz="2800" b="1">
                <a:solidFill>
                  <a:schemeClr val="tx2"/>
                </a:solidFill>
                <a:effectLst>
                  <a:outerShdw blurRad="38100" dist="38100" dir="2700000">
                    <a:srgbClr val="C0C0C0"/>
                  </a:outerShdw>
                </a:effectLst>
                <a:latin typeface="Times New Roman" panose="02020603050405020304" pitchFamily="18" charset="0"/>
              </a:endParaRPr>
            </a:p>
          </p:txBody>
        </p:sp>
        <p:sp>
          <p:nvSpPr>
            <p:cNvPr id="206911" name="矩形 206910"/>
            <p:cNvSpPr/>
            <p:nvPr/>
          </p:nvSpPr>
          <p:spPr>
            <a:xfrm>
              <a:off x="4898" y="2016"/>
              <a:ext cx="272" cy="272"/>
            </a:xfrm>
            <a:prstGeom prst="rect">
              <a:avLst/>
            </a:prstGeom>
            <a:noFill/>
            <a:ln w="9525">
              <a:noFill/>
            </a:ln>
          </p:spPr>
          <p:txBody>
            <a:bodyPr wrap="none" anchor="ctr"/>
            <a:p>
              <a:r>
                <a:rPr lang="en-US" altLang="zh-CN" sz="2800" b="1">
                  <a:solidFill>
                    <a:schemeClr val="tx2"/>
                  </a:solidFill>
                  <a:effectLst>
                    <a:outerShdw blurRad="38100" dist="38100" dir="2700000">
                      <a:srgbClr val="C0C0C0"/>
                    </a:outerShdw>
                  </a:effectLst>
                  <a:latin typeface="Times New Roman" panose="02020603050405020304" pitchFamily="18" charset="0"/>
                </a:rPr>
                <a:t>#</a:t>
              </a:r>
              <a:endParaRPr lang="en-US" altLang="zh-CN" sz="2800" b="1">
                <a:solidFill>
                  <a:schemeClr val="tx2"/>
                </a:solidFill>
                <a:effectLst>
                  <a:outerShdw blurRad="38100" dist="38100" dir="2700000">
                    <a:srgbClr val="C0C0C0"/>
                  </a:outerShdw>
                </a:effectLst>
                <a:latin typeface="Times New Roman" panose="02020603050405020304" pitchFamily="18" charset="0"/>
              </a:endParaRPr>
            </a:p>
          </p:txBody>
        </p:sp>
        <p:sp>
          <p:nvSpPr>
            <p:cNvPr id="206912" name="矩形 206911"/>
            <p:cNvSpPr/>
            <p:nvPr/>
          </p:nvSpPr>
          <p:spPr>
            <a:xfrm>
              <a:off x="5170" y="2016"/>
              <a:ext cx="272" cy="272"/>
            </a:xfrm>
            <a:prstGeom prst="rect">
              <a:avLst/>
            </a:prstGeom>
            <a:noFill/>
            <a:ln w="9525">
              <a:noFill/>
            </a:ln>
          </p:spPr>
          <p:txBody>
            <a:bodyPr wrap="none" anchor="ctr"/>
            <a:p>
              <a:r>
                <a:rPr lang="en-US" altLang="zh-CN" sz="2800" b="1">
                  <a:solidFill>
                    <a:schemeClr val="tx2"/>
                  </a:solidFill>
                  <a:effectLst>
                    <a:outerShdw blurRad="38100" dist="38100" dir="2700000">
                      <a:srgbClr val="C0C0C0"/>
                    </a:outerShdw>
                  </a:effectLst>
                  <a:latin typeface="Times New Roman" panose="02020603050405020304" pitchFamily="18" charset="0"/>
                </a:rPr>
                <a:t>)</a:t>
              </a:r>
              <a:endParaRPr lang="en-US" altLang="zh-CN" sz="2800" b="1">
                <a:solidFill>
                  <a:schemeClr val="tx2"/>
                </a:solidFill>
                <a:effectLst>
                  <a:outerShdw blurRad="38100" dist="38100" dir="2700000">
                    <a:srgbClr val="C0C0C0"/>
                  </a:outerShdw>
                </a:effectLst>
                <a:latin typeface="Times New Roman" panose="02020603050405020304" pitchFamily="18" charset="0"/>
              </a:endParaRPr>
            </a:p>
          </p:txBody>
        </p:sp>
      </p:grpSp>
      <p:sp>
        <p:nvSpPr>
          <p:cNvPr id="206913" name="直接连接符 206912"/>
          <p:cNvSpPr/>
          <p:nvPr/>
        </p:nvSpPr>
        <p:spPr>
          <a:xfrm>
            <a:off x="7134225" y="3790950"/>
            <a:ext cx="0" cy="457200"/>
          </a:xfrm>
          <a:prstGeom prst="line">
            <a:avLst/>
          </a:prstGeom>
          <a:ln w="38100" cap="flat" cmpd="sng">
            <a:solidFill>
              <a:schemeClr val="tx2"/>
            </a:solidFill>
            <a:prstDash val="solid"/>
            <a:headEnd type="none" w="med" len="med"/>
            <a:tailEnd type="triangle" w="med" len="med"/>
          </a:ln>
        </p:spPr>
      </p:sp>
      <p:sp>
        <p:nvSpPr>
          <p:cNvPr id="206914" name="直接连接符 206913"/>
          <p:cNvSpPr/>
          <p:nvPr/>
        </p:nvSpPr>
        <p:spPr>
          <a:xfrm>
            <a:off x="7575550" y="3794125"/>
            <a:ext cx="0" cy="457200"/>
          </a:xfrm>
          <a:prstGeom prst="line">
            <a:avLst/>
          </a:prstGeom>
          <a:ln w="38100" cap="flat" cmpd="sng">
            <a:solidFill>
              <a:schemeClr val="tx2"/>
            </a:solidFill>
            <a:prstDash val="solid"/>
            <a:headEnd type="none" w="med" len="med"/>
            <a:tailEnd type="triangle" w="med" len="med"/>
          </a:ln>
        </p:spPr>
      </p:sp>
      <p:grpSp>
        <p:nvGrpSpPr>
          <p:cNvPr id="206915" name="组合 206914"/>
          <p:cNvGrpSpPr/>
          <p:nvPr/>
        </p:nvGrpSpPr>
        <p:grpSpPr>
          <a:xfrm>
            <a:off x="6480175" y="4292600"/>
            <a:ext cx="2162175" cy="431800"/>
            <a:chOff x="4080" y="2016"/>
            <a:chExt cx="1362" cy="272"/>
          </a:xfrm>
        </p:grpSpPr>
        <p:sp>
          <p:nvSpPr>
            <p:cNvPr id="206916" name="矩形 206915"/>
            <p:cNvSpPr/>
            <p:nvPr/>
          </p:nvSpPr>
          <p:spPr>
            <a:xfrm>
              <a:off x="4080" y="2016"/>
              <a:ext cx="272" cy="272"/>
            </a:xfrm>
            <a:prstGeom prst="rect">
              <a:avLst/>
            </a:prstGeom>
            <a:noFill/>
            <a:ln w="9525">
              <a:noFill/>
            </a:ln>
          </p:spPr>
          <p:txBody>
            <a:bodyPr wrap="none" anchor="ctr"/>
            <a:p>
              <a:r>
                <a:rPr lang="en-US" altLang="zh-CN" sz="2800" b="1">
                  <a:solidFill>
                    <a:schemeClr val="tx2"/>
                  </a:solidFill>
                  <a:effectLst>
                    <a:outerShdw blurRad="38100" dist="38100" dir="2700000">
                      <a:srgbClr val="C0C0C0"/>
                    </a:outerShdw>
                  </a:effectLst>
                  <a:latin typeface="Times New Roman" panose="02020603050405020304" pitchFamily="18" charset="0"/>
                </a:rPr>
                <a:t>(</a:t>
              </a:r>
              <a:endParaRPr lang="en-US" altLang="zh-CN" sz="2800" b="1">
                <a:solidFill>
                  <a:schemeClr val="tx2"/>
                </a:solidFill>
                <a:effectLst>
                  <a:outerShdw blurRad="38100" dist="38100" dir="2700000">
                    <a:srgbClr val="C0C0C0"/>
                  </a:outerShdw>
                </a:effectLst>
                <a:latin typeface="Times New Roman" panose="02020603050405020304" pitchFamily="18" charset="0"/>
              </a:endParaRPr>
            </a:p>
          </p:txBody>
        </p:sp>
        <p:sp>
          <p:nvSpPr>
            <p:cNvPr id="206917" name="矩形 206916"/>
            <p:cNvSpPr/>
            <p:nvPr/>
          </p:nvSpPr>
          <p:spPr>
            <a:xfrm>
              <a:off x="4350" y="2016"/>
              <a:ext cx="272" cy="272"/>
            </a:xfrm>
            <a:prstGeom prst="rect">
              <a:avLst/>
            </a:prstGeom>
            <a:noFill/>
            <a:ln w="9525">
              <a:noFill/>
            </a:ln>
          </p:spPr>
          <p:txBody>
            <a:bodyPr wrap="none" anchor="ctr"/>
            <a:p>
              <a:r>
                <a:rPr lang="en-US" altLang="zh-CN" sz="2800" b="1">
                  <a:solidFill>
                    <a:srgbClr val="FF3300"/>
                  </a:solidFill>
                  <a:effectLst>
                    <a:outerShdw blurRad="38100" dist="38100" dir="2700000">
                      <a:srgbClr val="C0C0C0"/>
                    </a:outerShdw>
                  </a:effectLst>
                  <a:latin typeface="Times New Roman" panose="02020603050405020304" pitchFamily="18" charset="0"/>
                </a:rPr>
                <a:t>(</a:t>
              </a:r>
              <a:endParaRPr lang="en-US" altLang="zh-CN" sz="2800" b="1">
                <a:solidFill>
                  <a:srgbClr val="FF3300"/>
                </a:solidFill>
                <a:effectLst>
                  <a:outerShdw blurRad="38100" dist="38100" dir="2700000">
                    <a:srgbClr val="C0C0C0"/>
                  </a:outerShdw>
                </a:effectLst>
                <a:latin typeface="Times New Roman" panose="02020603050405020304" pitchFamily="18" charset="0"/>
              </a:endParaRPr>
            </a:p>
          </p:txBody>
        </p:sp>
        <p:sp>
          <p:nvSpPr>
            <p:cNvPr id="206918" name="矩形 206917"/>
            <p:cNvSpPr/>
            <p:nvPr/>
          </p:nvSpPr>
          <p:spPr>
            <a:xfrm>
              <a:off x="4628" y="2016"/>
              <a:ext cx="272" cy="272"/>
            </a:xfrm>
            <a:prstGeom prst="rect">
              <a:avLst/>
            </a:prstGeom>
            <a:noFill/>
            <a:ln w="9525">
              <a:noFill/>
            </a:ln>
          </p:spPr>
          <p:txBody>
            <a:bodyPr wrap="none" anchor="ctr"/>
            <a:p>
              <a:r>
                <a:rPr lang="en-US" altLang="zh-CN" sz="2800" b="1">
                  <a:solidFill>
                    <a:srgbClr val="FF3300"/>
                  </a:solidFill>
                  <a:effectLst>
                    <a:outerShdw blurRad="38100" dist="38100" dir="2700000">
                      <a:srgbClr val="C0C0C0"/>
                    </a:outerShdw>
                  </a:effectLst>
                  <a:latin typeface="Times New Roman" panose="02020603050405020304" pitchFamily="18" charset="0"/>
                </a:rPr>
                <a:t>)</a:t>
              </a:r>
              <a:endParaRPr lang="en-US" altLang="zh-CN" sz="2800" b="1">
                <a:solidFill>
                  <a:srgbClr val="FF3300"/>
                </a:solidFill>
                <a:effectLst>
                  <a:outerShdw blurRad="38100" dist="38100" dir="2700000">
                    <a:srgbClr val="C0C0C0"/>
                  </a:outerShdw>
                </a:effectLst>
                <a:latin typeface="Times New Roman" panose="02020603050405020304" pitchFamily="18" charset="0"/>
              </a:endParaRPr>
            </a:p>
          </p:txBody>
        </p:sp>
        <p:sp>
          <p:nvSpPr>
            <p:cNvPr id="206919" name="矩形 206918"/>
            <p:cNvSpPr/>
            <p:nvPr/>
          </p:nvSpPr>
          <p:spPr>
            <a:xfrm>
              <a:off x="4898" y="2016"/>
              <a:ext cx="272" cy="272"/>
            </a:xfrm>
            <a:prstGeom prst="rect">
              <a:avLst/>
            </a:prstGeom>
            <a:noFill/>
            <a:ln w="9525">
              <a:noFill/>
            </a:ln>
          </p:spPr>
          <p:txBody>
            <a:bodyPr wrap="none" anchor="ctr"/>
            <a:p>
              <a:r>
                <a:rPr lang="en-US" altLang="zh-CN" sz="2800" b="1">
                  <a:solidFill>
                    <a:schemeClr val="tx2"/>
                  </a:solidFill>
                  <a:effectLst>
                    <a:outerShdw blurRad="38100" dist="38100" dir="2700000">
                      <a:srgbClr val="C0C0C0"/>
                    </a:outerShdw>
                  </a:effectLst>
                  <a:latin typeface="Times New Roman" panose="02020603050405020304" pitchFamily="18" charset="0"/>
                </a:rPr>
                <a:t>#</a:t>
              </a:r>
              <a:endParaRPr lang="en-US" altLang="zh-CN" sz="2800" b="1">
                <a:solidFill>
                  <a:schemeClr val="tx2"/>
                </a:solidFill>
                <a:effectLst>
                  <a:outerShdw blurRad="38100" dist="38100" dir="2700000">
                    <a:srgbClr val="C0C0C0"/>
                  </a:outerShdw>
                </a:effectLst>
                <a:latin typeface="Times New Roman" panose="02020603050405020304" pitchFamily="18" charset="0"/>
              </a:endParaRPr>
            </a:p>
          </p:txBody>
        </p:sp>
        <p:sp>
          <p:nvSpPr>
            <p:cNvPr id="206920" name="矩形 206919"/>
            <p:cNvSpPr/>
            <p:nvPr/>
          </p:nvSpPr>
          <p:spPr>
            <a:xfrm>
              <a:off x="5170" y="2016"/>
              <a:ext cx="272" cy="272"/>
            </a:xfrm>
            <a:prstGeom prst="rect">
              <a:avLst/>
            </a:prstGeom>
            <a:noFill/>
            <a:ln w="9525">
              <a:noFill/>
            </a:ln>
          </p:spPr>
          <p:txBody>
            <a:bodyPr wrap="none" anchor="ctr"/>
            <a:p>
              <a:r>
                <a:rPr lang="en-US" altLang="zh-CN" sz="2800" b="1">
                  <a:solidFill>
                    <a:schemeClr val="tx2"/>
                  </a:solidFill>
                  <a:effectLst>
                    <a:outerShdw blurRad="38100" dist="38100" dir="2700000">
                      <a:srgbClr val="C0C0C0"/>
                    </a:outerShdw>
                  </a:effectLst>
                  <a:latin typeface="Times New Roman" panose="02020603050405020304" pitchFamily="18" charset="0"/>
                </a:rPr>
                <a:t>)</a:t>
              </a:r>
              <a:endParaRPr lang="en-US" altLang="zh-CN" sz="2800" b="1">
                <a:solidFill>
                  <a:schemeClr val="tx2"/>
                </a:solidFill>
                <a:effectLst>
                  <a:outerShdw blurRad="38100" dist="38100" dir="2700000">
                    <a:srgbClr val="C0C0C0"/>
                  </a:outerShdw>
                </a:effectLst>
                <a:latin typeface="Times New Roman" panose="02020603050405020304" pitchFamily="18" charset="0"/>
              </a:endParaRPr>
            </a:p>
          </p:txBody>
        </p:sp>
      </p:grpSp>
      <p:sp>
        <p:nvSpPr>
          <p:cNvPr id="206921" name="文本框 206920"/>
          <p:cNvSpPr txBox="1"/>
          <p:nvPr/>
        </p:nvSpPr>
        <p:spPr>
          <a:xfrm>
            <a:off x="5410200" y="5715000"/>
            <a:ext cx="3429000" cy="579438"/>
          </a:xfrm>
          <a:prstGeom prst="rect">
            <a:avLst/>
          </a:prstGeom>
          <a:noFill/>
          <a:ln w="9525">
            <a:noFill/>
          </a:ln>
        </p:spPr>
        <p:txBody>
          <a:bodyPr>
            <a:spAutoFit/>
          </a:bodyPr>
          <a:p>
            <a:pPr algn="l">
              <a:spcBef>
                <a:spcPct val="50000"/>
              </a:spcBef>
            </a:pPr>
            <a:r>
              <a:rPr lang="zh-CN" altLang="en-US" sz="3200" b="1" dirty="0">
                <a:solidFill>
                  <a:schemeClr val="tx2"/>
                </a:solidFill>
                <a:latin typeface="仿宋" panose="02010609060101010101" pitchFamily="49" charset="-122"/>
                <a:ea typeface="仿宋" panose="02010609060101010101" pitchFamily="49" charset="-122"/>
              </a:rPr>
              <a:t>转移时间：</a:t>
            </a:r>
            <a:r>
              <a:rPr lang="en-US" altLang="zh-CN" sz="3200" i="1">
                <a:solidFill>
                  <a:schemeClr val="tx2"/>
                </a:solidFill>
                <a:latin typeface="Times New Roman" panose="02020603050405020304" pitchFamily="18" charset="0"/>
                <a:ea typeface="仿宋" panose="02010609060101010101" pitchFamily="49" charset="-122"/>
              </a:rPr>
              <a:t>O</a:t>
            </a:r>
            <a:r>
              <a:rPr lang="en-US" altLang="zh-CN" sz="3200">
                <a:solidFill>
                  <a:schemeClr val="tx2"/>
                </a:solidFill>
                <a:latin typeface="Times New Roman" panose="02020603050405020304" pitchFamily="18" charset="0"/>
                <a:ea typeface="仿宋" panose="02010609060101010101" pitchFamily="49" charset="-122"/>
              </a:rPr>
              <a:t>(1)</a:t>
            </a:r>
            <a:endParaRPr lang="en-US" altLang="zh-CN" sz="3200">
              <a:solidFill>
                <a:schemeClr val="tx2"/>
              </a:solidFill>
              <a:latin typeface="Times New Roman" panose="02020603050405020304" pitchFamily="18" charset="0"/>
              <a:ea typeface="仿宋" panose="02010609060101010101" pitchFamily="49" charset="-122"/>
            </a:endParaRPr>
          </a:p>
        </p:txBody>
      </p:sp>
    </p:spTree>
  </p:cSld>
  <p:clrMapOvr>
    <a:masterClrMapping/>
  </p:clrMapOvr>
  <p:transition advTm="13151">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06851"/>
                                        </p:tgtEl>
                                        <p:attrNameLst>
                                          <p:attrName>style.visibility</p:attrName>
                                        </p:attrNameLst>
                                      </p:cBhvr>
                                      <p:to>
                                        <p:strVal val="visible"/>
                                      </p:to>
                                    </p:set>
                                    <p:animEffect transition="in" filter="wipe(left)">
                                      <p:cBhvr>
                                        <p:cTn id="7" dur="500"/>
                                        <p:tgtEl>
                                          <p:spTgt spid="206851"/>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06895"/>
                                        </p:tgtEl>
                                        <p:attrNameLst>
                                          <p:attrName>style.visibility</p:attrName>
                                        </p:attrNameLst>
                                      </p:cBhvr>
                                      <p:to>
                                        <p:strVal val="visible"/>
                                      </p:to>
                                    </p:set>
                                    <p:animEffect transition="in" filter="wipe(left)">
                                      <p:cBhvr>
                                        <p:cTn id="11" dur="500"/>
                                        <p:tgtEl>
                                          <p:spTgt spid="206895"/>
                                        </p:tgtEl>
                                      </p:cBhvr>
                                    </p:animEffect>
                                  </p:childTnLst>
                                </p:cTn>
                              </p:par>
                              <p:par>
                                <p:cTn id="12" presetID="1" presetClass="entr" presetSubtype="0" fill="hold" nodeType="withEffect">
                                  <p:stCondLst>
                                    <p:cond delay="0"/>
                                  </p:stCondLst>
                                  <p:childTnLst>
                                    <p:set>
                                      <p:cBhvr>
                                        <p:cTn id="13" dur="1" fill="hold">
                                          <p:stCondLst>
                                            <p:cond delay="0"/>
                                          </p:stCondLst>
                                        </p:cTn>
                                        <p:tgtEl>
                                          <p:spTgt spid="206853"/>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206852"/>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206907"/>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nodeType="clickEffect">
                                  <p:stCondLst>
                                    <p:cond delay="0"/>
                                  </p:stCondLst>
                                  <p:childTnLst>
                                    <p:set>
                                      <p:cBhvr>
                                        <p:cTn id="21" dur="1" fill="hold">
                                          <p:stCondLst>
                                            <p:cond delay="0"/>
                                          </p:stCondLst>
                                        </p:cTn>
                                        <p:tgtEl>
                                          <p:spTgt spid="206895"/>
                                        </p:tgtEl>
                                        <p:attrNameLst>
                                          <p:attrName>style.visibility</p:attrName>
                                        </p:attrNameLst>
                                      </p:cBhvr>
                                      <p:to>
                                        <p:strVal val="hidden"/>
                                      </p:to>
                                    </p:set>
                                  </p:childTnLst>
                                </p:cTn>
                              </p:par>
                              <p:par>
                                <p:cTn id="22" presetID="1" presetClass="emph" presetSubtype="2" fill="hold" nodeType="withEffect">
                                  <p:stCondLst>
                                    <p:cond delay="0"/>
                                  </p:stCondLst>
                                  <p:childTnLst>
                                    <p:animClr clrSpc="rgb" dir="cw">
                                      <p:cBhvr>
                                        <p:cTn id="23" dur="2000" fill="hold"/>
                                        <p:tgtEl>
                                          <p:spTgt spid="206852"/>
                                        </p:tgtEl>
                                        <p:attrNameLst>
                                          <p:attrName>fillcolor</p:attrName>
                                        </p:attrNameLst>
                                      </p:cBhvr>
                                      <p:to>
                                        <a:srgbClr val="FFCC66"/>
                                      </p:to>
                                    </p:animClr>
                                    <p:set>
                                      <p:cBhvr>
                                        <p:cTn id="24" dur="2000" fill="hold"/>
                                        <p:tgtEl>
                                          <p:spTgt spid="206852"/>
                                        </p:tgtEl>
                                        <p:attrNameLst>
                                          <p:attrName>fill.type</p:attrName>
                                        </p:attrNameLst>
                                      </p:cBhvr>
                                      <p:to>
                                        <p:strVal val="solid"/>
                                      </p:to>
                                    </p:set>
                                    <p:set>
                                      <p:cBhvr>
                                        <p:cTn id="25" dur="2000" fill="hold"/>
                                        <p:tgtEl>
                                          <p:spTgt spid="206852"/>
                                        </p:tgtEl>
                                        <p:attrNameLst>
                                          <p:attrName>fill.on</p:attrName>
                                        </p:attrNameLst>
                                      </p:cBhvr>
                                      <p:to>
                                        <p:strVal val="true"/>
                                      </p:to>
                                    </p:set>
                                  </p:childTnLst>
                                </p:cTn>
                              </p:par>
                              <p:par>
                                <p:cTn id="26" presetID="22" presetClass="entr" presetSubtype="1" fill="hold" nodeType="withEffect">
                                  <p:stCondLst>
                                    <p:cond delay="0"/>
                                  </p:stCondLst>
                                  <p:childTnLst>
                                    <p:set>
                                      <p:cBhvr>
                                        <p:cTn id="27" dur="1" fill="hold">
                                          <p:stCondLst>
                                            <p:cond delay="0"/>
                                          </p:stCondLst>
                                        </p:cTn>
                                        <p:tgtEl>
                                          <p:spTgt spid="206913"/>
                                        </p:tgtEl>
                                        <p:attrNameLst>
                                          <p:attrName>style.visibility</p:attrName>
                                        </p:attrNameLst>
                                      </p:cBhvr>
                                      <p:to>
                                        <p:strVal val="visible"/>
                                      </p:to>
                                    </p:set>
                                    <p:animEffect transition="in" filter="wipe(up)">
                                      <p:cBhvr>
                                        <p:cTn id="28" dur="500"/>
                                        <p:tgtEl>
                                          <p:spTgt spid="206913"/>
                                        </p:tgtEl>
                                      </p:cBhvr>
                                    </p:animEffect>
                                  </p:childTnLst>
                                </p:cTn>
                              </p:par>
                              <p:par>
                                <p:cTn id="29" presetID="22" presetClass="entr" presetSubtype="1" fill="hold" nodeType="withEffect">
                                  <p:stCondLst>
                                    <p:cond delay="0"/>
                                  </p:stCondLst>
                                  <p:childTnLst>
                                    <p:set>
                                      <p:cBhvr>
                                        <p:cTn id="30" dur="1" fill="hold">
                                          <p:stCondLst>
                                            <p:cond delay="0"/>
                                          </p:stCondLst>
                                        </p:cTn>
                                        <p:tgtEl>
                                          <p:spTgt spid="206914"/>
                                        </p:tgtEl>
                                        <p:attrNameLst>
                                          <p:attrName>style.visibility</p:attrName>
                                        </p:attrNameLst>
                                      </p:cBhvr>
                                      <p:to>
                                        <p:strVal val="visible"/>
                                      </p:to>
                                    </p:set>
                                    <p:animEffect transition="in" filter="wipe(up)">
                                      <p:cBhvr>
                                        <p:cTn id="31" dur="500"/>
                                        <p:tgtEl>
                                          <p:spTgt spid="206914"/>
                                        </p:tgtEl>
                                      </p:cBhvr>
                                    </p:animEffect>
                                  </p:childTnLst>
                                </p:cTn>
                              </p:par>
                              <p:par>
                                <p:cTn id="32" presetID="1" presetClass="entr" presetSubtype="0" fill="hold" nodeType="withEffect">
                                  <p:stCondLst>
                                    <p:cond delay="0"/>
                                  </p:stCondLst>
                                  <p:childTnLst>
                                    <p:set>
                                      <p:cBhvr>
                                        <p:cTn id="33" dur="1" fill="hold">
                                          <p:stCondLst>
                                            <p:cond delay="0"/>
                                          </p:stCondLst>
                                        </p:cTn>
                                        <p:tgtEl>
                                          <p:spTgt spid="206915"/>
                                        </p:tgtEl>
                                        <p:attrNameLst>
                                          <p:attrName>style.visibility</p:attrName>
                                        </p:attrNameLst>
                                      </p:cBhvr>
                                      <p:to>
                                        <p:strVal val="visible"/>
                                      </p:to>
                                    </p:set>
                                  </p:childTnLst>
                                </p:cTn>
                              </p:par>
                              <p:par>
                                <p:cTn id="34" presetID="22" presetClass="entr" presetSubtype="8" fill="hold" nodeType="withEffect">
                                  <p:stCondLst>
                                    <p:cond delay="0"/>
                                  </p:stCondLst>
                                  <p:childTnLst>
                                    <p:set>
                                      <p:cBhvr>
                                        <p:cTn id="35" dur="1" fill="hold">
                                          <p:stCondLst>
                                            <p:cond delay="0"/>
                                          </p:stCondLst>
                                        </p:cTn>
                                        <p:tgtEl>
                                          <p:spTgt spid="206899"/>
                                        </p:tgtEl>
                                        <p:attrNameLst>
                                          <p:attrName>style.visibility</p:attrName>
                                        </p:attrNameLst>
                                      </p:cBhvr>
                                      <p:to>
                                        <p:strVal val="visible"/>
                                      </p:to>
                                    </p:set>
                                    <p:animEffect transition="in" filter="wipe(left)">
                                      <p:cBhvr>
                                        <p:cTn id="36" dur="500"/>
                                        <p:tgtEl>
                                          <p:spTgt spid="206899"/>
                                        </p:tgtEl>
                                      </p:cBhvr>
                                    </p:animEffect>
                                  </p:childTnLst>
                                </p:cTn>
                              </p:par>
                              <p:par>
                                <p:cTn id="37" presetID="1" presetClass="entr" presetSubtype="0" fill="hold" nodeType="withEffect">
                                  <p:stCondLst>
                                    <p:cond delay="0"/>
                                  </p:stCondLst>
                                  <p:childTnLst>
                                    <p:set>
                                      <p:cBhvr>
                                        <p:cTn id="38" dur="1" fill="hold">
                                          <p:stCondLst>
                                            <p:cond delay="0"/>
                                          </p:stCondLst>
                                        </p:cTn>
                                        <p:tgtEl>
                                          <p:spTgt spid="20690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0690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0690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06904"/>
                                        </p:tgtEl>
                                        <p:attrNameLst>
                                          <p:attrName>style.visibility</p:attrName>
                                        </p:attrNameLst>
                                      </p:cBhvr>
                                      <p:to>
                                        <p:strVal val="visible"/>
                                      </p:to>
                                    </p:set>
                                  </p:childTnLst>
                                </p:cTn>
                              </p:par>
                              <p:par>
                                <p:cTn id="45" presetID="32" presetClass="emph" presetSubtype="0" fill="hold" nodeType="withEffect">
                                  <p:stCondLst>
                                    <p:cond delay="0"/>
                                  </p:stCondLst>
                                  <p:childTnLst>
                                    <p:animClr clrSpc="rgb" dir="cw">
                                      <p:cBhvr override="childStyle">
                                        <p:cTn id="46" dur="100" fill="hold"/>
                                        <p:tgtEl>
                                          <p:spTgt spid="206905"/>
                                        </p:tgtEl>
                                        <p:attrNameLst>
                                          <p:attrName>style.color</p:attrName>
                                        </p:attrNameLst>
                                      </p:cBhvr>
                                      <p:to>
                                        <a:schemeClr val="accent2"/>
                                      </p:to>
                                    </p:animClr>
                                    <p:animClr clrSpc="rgb" dir="cw">
                                      <p:cBhvr>
                                        <p:cTn id="47" dur="100" fill="hold"/>
                                        <p:tgtEl>
                                          <p:spTgt spid="206905"/>
                                        </p:tgtEl>
                                        <p:attrNameLst>
                                          <p:attrName>fillcolor</p:attrName>
                                        </p:attrNameLst>
                                      </p:cBhvr>
                                      <p:to>
                                        <a:schemeClr val="accent2"/>
                                      </p:to>
                                    </p:animClr>
                                    <p:set>
                                      <p:cBhvr>
                                        <p:cTn id="48" dur="100" fill="hold"/>
                                        <p:tgtEl>
                                          <p:spTgt spid="206905"/>
                                        </p:tgtEl>
                                        <p:attrNameLst>
                                          <p:attrName>fill.type</p:attrName>
                                        </p:attrNameLst>
                                      </p:cBhvr>
                                      <p:to>
                                        <p:strVal val="solid"/>
                                      </p:to>
                                    </p:set>
                                    <p:set>
                                      <p:cBhvr>
                                        <p:cTn id="49" dur="100" fill="hold"/>
                                        <p:tgtEl>
                                          <p:spTgt spid="206905"/>
                                        </p:tgtEl>
                                        <p:attrNameLst>
                                          <p:attrName>fill.on</p:attrName>
                                        </p:attrNameLst>
                                      </p:cBhvr>
                                      <p:to>
                                        <p:strVal val="true"/>
                                      </p:to>
                                    </p:set>
                                    <p:animRot by="120000">
                                      <p:cBhvr>
                                        <p:cTn id="50" dur="100" fill="hold">
                                          <p:stCondLst>
                                            <p:cond delay="0"/>
                                          </p:stCondLst>
                                        </p:cTn>
                                        <p:tgtEl>
                                          <p:spTgt spid="206905"/>
                                        </p:tgtEl>
                                        <p:attrNameLst>
                                          <p:attrName>r</p:attrName>
                                        </p:attrNameLst>
                                      </p:cBhvr>
                                    </p:animRot>
                                    <p:animRot by="-240000">
                                      <p:cBhvr>
                                        <p:cTn id="51" dur="200" fill="hold">
                                          <p:stCondLst>
                                            <p:cond delay="200"/>
                                          </p:stCondLst>
                                        </p:cTn>
                                        <p:tgtEl>
                                          <p:spTgt spid="206905"/>
                                        </p:tgtEl>
                                        <p:attrNameLst>
                                          <p:attrName>r</p:attrName>
                                        </p:attrNameLst>
                                      </p:cBhvr>
                                    </p:animRot>
                                    <p:animRot by="240000">
                                      <p:cBhvr>
                                        <p:cTn id="52" dur="200" fill="hold">
                                          <p:stCondLst>
                                            <p:cond delay="400"/>
                                          </p:stCondLst>
                                        </p:cTn>
                                        <p:tgtEl>
                                          <p:spTgt spid="206905"/>
                                        </p:tgtEl>
                                        <p:attrNameLst>
                                          <p:attrName>r</p:attrName>
                                        </p:attrNameLst>
                                      </p:cBhvr>
                                    </p:animRot>
                                    <p:animRot by="-240000">
                                      <p:cBhvr>
                                        <p:cTn id="53" dur="200" fill="hold">
                                          <p:stCondLst>
                                            <p:cond delay="600"/>
                                          </p:stCondLst>
                                        </p:cTn>
                                        <p:tgtEl>
                                          <p:spTgt spid="206905"/>
                                        </p:tgtEl>
                                        <p:attrNameLst>
                                          <p:attrName>r</p:attrName>
                                        </p:attrNameLst>
                                      </p:cBhvr>
                                    </p:animRot>
                                    <p:animRot by="120000">
                                      <p:cBhvr>
                                        <p:cTn id="54" dur="200" fill="hold">
                                          <p:stCondLst>
                                            <p:cond delay="800"/>
                                          </p:stCondLst>
                                        </p:cTn>
                                        <p:tgtEl>
                                          <p:spTgt spid="206905"/>
                                        </p:tgtEl>
                                        <p:attrNameLst>
                                          <p:attrName>r</p:attrName>
                                        </p:attrNameLst>
                                      </p:cBhvr>
                                    </p:animRot>
                                  </p:childTnLst>
                                </p:cTn>
                              </p:par>
                              <p:par>
                                <p:cTn id="55" presetID="32" presetClass="emph" presetSubtype="0" fill="hold" nodeType="withEffect">
                                  <p:stCondLst>
                                    <p:cond delay="0"/>
                                  </p:stCondLst>
                                  <p:childTnLst>
                                    <p:animClr clrSpc="rgb" dir="cw">
                                      <p:cBhvr override="childStyle">
                                        <p:cTn id="56" dur="100" fill="hold"/>
                                        <p:tgtEl>
                                          <p:spTgt spid="206903"/>
                                        </p:tgtEl>
                                        <p:attrNameLst>
                                          <p:attrName>style.color</p:attrName>
                                        </p:attrNameLst>
                                      </p:cBhvr>
                                      <p:to>
                                        <a:schemeClr val="accent2"/>
                                      </p:to>
                                    </p:animClr>
                                    <p:animClr clrSpc="rgb" dir="cw">
                                      <p:cBhvr>
                                        <p:cTn id="57" dur="100" fill="hold"/>
                                        <p:tgtEl>
                                          <p:spTgt spid="206903"/>
                                        </p:tgtEl>
                                        <p:attrNameLst>
                                          <p:attrName>fillcolor</p:attrName>
                                        </p:attrNameLst>
                                      </p:cBhvr>
                                      <p:to>
                                        <a:schemeClr val="accent2"/>
                                      </p:to>
                                    </p:animClr>
                                    <p:set>
                                      <p:cBhvr>
                                        <p:cTn id="58" dur="100" fill="hold"/>
                                        <p:tgtEl>
                                          <p:spTgt spid="206903"/>
                                        </p:tgtEl>
                                        <p:attrNameLst>
                                          <p:attrName>fill.type</p:attrName>
                                        </p:attrNameLst>
                                      </p:cBhvr>
                                      <p:to>
                                        <p:strVal val="solid"/>
                                      </p:to>
                                    </p:set>
                                    <p:set>
                                      <p:cBhvr>
                                        <p:cTn id="59" dur="100" fill="hold"/>
                                        <p:tgtEl>
                                          <p:spTgt spid="206903"/>
                                        </p:tgtEl>
                                        <p:attrNameLst>
                                          <p:attrName>fill.on</p:attrName>
                                        </p:attrNameLst>
                                      </p:cBhvr>
                                      <p:to>
                                        <p:strVal val="true"/>
                                      </p:to>
                                    </p:set>
                                    <p:animRot by="120000">
                                      <p:cBhvr>
                                        <p:cTn id="60" dur="100" fill="hold">
                                          <p:stCondLst>
                                            <p:cond delay="0"/>
                                          </p:stCondLst>
                                        </p:cTn>
                                        <p:tgtEl>
                                          <p:spTgt spid="206903"/>
                                        </p:tgtEl>
                                        <p:attrNameLst>
                                          <p:attrName>r</p:attrName>
                                        </p:attrNameLst>
                                      </p:cBhvr>
                                    </p:animRot>
                                    <p:animRot by="-240000">
                                      <p:cBhvr>
                                        <p:cTn id="61" dur="200" fill="hold">
                                          <p:stCondLst>
                                            <p:cond delay="200"/>
                                          </p:stCondLst>
                                        </p:cTn>
                                        <p:tgtEl>
                                          <p:spTgt spid="206903"/>
                                        </p:tgtEl>
                                        <p:attrNameLst>
                                          <p:attrName>r</p:attrName>
                                        </p:attrNameLst>
                                      </p:cBhvr>
                                    </p:animRot>
                                    <p:animRot by="240000">
                                      <p:cBhvr>
                                        <p:cTn id="62" dur="200" fill="hold">
                                          <p:stCondLst>
                                            <p:cond delay="400"/>
                                          </p:stCondLst>
                                        </p:cTn>
                                        <p:tgtEl>
                                          <p:spTgt spid="206903"/>
                                        </p:tgtEl>
                                        <p:attrNameLst>
                                          <p:attrName>r</p:attrName>
                                        </p:attrNameLst>
                                      </p:cBhvr>
                                    </p:animRot>
                                    <p:animRot by="-240000">
                                      <p:cBhvr>
                                        <p:cTn id="63" dur="200" fill="hold">
                                          <p:stCondLst>
                                            <p:cond delay="600"/>
                                          </p:stCondLst>
                                        </p:cTn>
                                        <p:tgtEl>
                                          <p:spTgt spid="206903"/>
                                        </p:tgtEl>
                                        <p:attrNameLst>
                                          <p:attrName>r</p:attrName>
                                        </p:attrNameLst>
                                      </p:cBhvr>
                                    </p:animRot>
                                    <p:animRot by="120000">
                                      <p:cBhvr>
                                        <p:cTn id="64" dur="200" fill="hold">
                                          <p:stCondLst>
                                            <p:cond delay="800"/>
                                          </p:stCondLst>
                                        </p:cTn>
                                        <p:tgtEl>
                                          <p:spTgt spid="206903"/>
                                        </p:tgtEl>
                                        <p:attrNameLst>
                                          <p:attrName>r</p:attrName>
                                        </p:attrNameLst>
                                      </p:cBhvr>
                                    </p:animRot>
                                  </p:childTnLst>
                                </p:cTn>
                              </p:par>
                              <p:par>
                                <p:cTn id="65" presetID="30" presetClass="entr" presetSubtype="0" fill="hold" grpId="0" nodeType="withEffect">
                                  <p:stCondLst>
                                    <p:cond delay="0"/>
                                  </p:stCondLst>
                                  <p:childTnLst>
                                    <p:set>
                                      <p:cBhvr>
                                        <p:cTn id="66" dur="1" fill="hold">
                                          <p:stCondLst>
                                            <p:cond delay="0"/>
                                          </p:stCondLst>
                                        </p:cTn>
                                        <p:tgtEl>
                                          <p:spTgt spid="206921"/>
                                        </p:tgtEl>
                                        <p:attrNameLst>
                                          <p:attrName>style.visibility</p:attrName>
                                        </p:attrNameLst>
                                      </p:cBhvr>
                                      <p:to>
                                        <p:strVal val="visible"/>
                                      </p:to>
                                    </p:set>
                                    <p:animEffect transition="in" filter="fade">
                                      <p:cBhvr>
                                        <p:cTn id="67" dur="800" decel="100000"/>
                                        <p:tgtEl>
                                          <p:spTgt spid="206921"/>
                                        </p:tgtEl>
                                      </p:cBhvr>
                                    </p:animEffect>
                                    <p:anim calcmode="lin" valueType="num">
                                      <p:cBhvr>
                                        <p:cTn id="68" dur="800" decel="100000" fill="hold"/>
                                        <p:tgtEl>
                                          <p:spTgt spid="206921"/>
                                        </p:tgtEl>
                                        <p:attrNameLst>
                                          <p:attrName>style.rotation</p:attrName>
                                        </p:attrNameLst>
                                      </p:cBhvr>
                                      <p:tavLst>
                                        <p:tav tm="0">
                                          <p:val>
                                            <p:fltVal val="-90.000000"/>
                                          </p:val>
                                        </p:tav>
                                        <p:tav tm="100000">
                                          <p:val>
                                            <p:fltVal val="0.000000"/>
                                          </p:val>
                                        </p:tav>
                                      </p:tavLst>
                                    </p:anim>
                                    <p:anim calcmode="lin" valueType="num">
                                      <p:cBhvr>
                                        <p:cTn id="69" dur="800" decel="100000" fill="hold"/>
                                        <p:tgtEl>
                                          <p:spTgt spid="206921"/>
                                        </p:tgtEl>
                                        <p:attrNameLst>
                                          <p:attrName>ppt_x</p:attrName>
                                        </p:attrNameLst>
                                      </p:cBhvr>
                                      <p:tavLst>
                                        <p:tav tm="0">
                                          <p:val>
                                            <p:strVal val="#ppt_x+0.4"/>
                                          </p:val>
                                        </p:tav>
                                        <p:tav tm="100000">
                                          <p:val>
                                            <p:strVal val="#ppt_x-0.05"/>
                                          </p:val>
                                        </p:tav>
                                      </p:tavLst>
                                    </p:anim>
                                    <p:anim calcmode="lin" valueType="num">
                                      <p:cBhvr>
                                        <p:cTn id="70" dur="800" decel="100000" fill="hold"/>
                                        <p:tgtEl>
                                          <p:spTgt spid="206921"/>
                                        </p:tgtEl>
                                        <p:attrNameLst>
                                          <p:attrName>ppt_y</p:attrName>
                                        </p:attrNameLst>
                                      </p:cBhvr>
                                      <p:tavLst>
                                        <p:tav tm="0">
                                          <p:val>
                                            <p:strVal val="#ppt_y-0.4"/>
                                          </p:val>
                                        </p:tav>
                                        <p:tav tm="100000">
                                          <p:val>
                                            <p:strVal val="#ppt_y+0.1"/>
                                          </p:val>
                                        </p:tav>
                                      </p:tavLst>
                                    </p:anim>
                                    <p:anim calcmode="lin" valueType="num">
                                      <p:cBhvr>
                                        <p:cTn id="71" dur="200" accel="100000" fill="hold">
                                          <p:stCondLst>
                                            <p:cond delay="800"/>
                                          </p:stCondLst>
                                        </p:cTn>
                                        <p:tgtEl>
                                          <p:spTgt spid="206921"/>
                                        </p:tgtEl>
                                        <p:attrNameLst>
                                          <p:attrName>ppt_x</p:attrName>
                                        </p:attrNameLst>
                                      </p:cBhvr>
                                      <p:tavLst>
                                        <p:tav tm="0">
                                          <p:val>
                                            <p:strVal val="#ppt_x-0.05"/>
                                          </p:val>
                                        </p:tav>
                                        <p:tav tm="100000">
                                          <p:val>
                                            <p:strVal val="#ppt_x"/>
                                          </p:val>
                                        </p:tav>
                                      </p:tavLst>
                                    </p:anim>
                                    <p:anim calcmode="lin" valueType="num">
                                      <p:cBhvr>
                                        <p:cTn id="72" dur="200" accel="100000" fill="hold">
                                          <p:stCondLst>
                                            <p:cond delay="800"/>
                                          </p:stCondLst>
                                        </p:cTn>
                                        <p:tgtEl>
                                          <p:spTgt spid="206921"/>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1" grpId="0"/>
      <p:bldP spid="206904" grpId="0"/>
      <p:bldP spid="206906" grpId="0"/>
      <p:bldP spid="2069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7874" name="矩形 207873"/>
          <p:cNvSpPr/>
          <p:nvPr/>
        </p:nvSpPr>
        <p:spPr>
          <a:xfrm>
            <a:off x="2606675" y="5514975"/>
            <a:ext cx="685800" cy="733425"/>
          </a:xfrm>
          <a:prstGeom prst="rect">
            <a:avLst/>
          </a:prstGeom>
          <a:noFill/>
          <a:ln w="9525">
            <a:noFill/>
          </a:ln>
        </p:spPr>
        <p:txBody>
          <a:bodyPr/>
          <a:p>
            <a:endParaRPr lang="zh-CN" altLang="en-US"/>
          </a:p>
        </p:txBody>
      </p:sp>
      <p:sp>
        <p:nvSpPr>
          <p:cNvPr id="207875" name="标题 207874"/>
          <p:cNvSpPr>
            <a:spLocks noGrp="1"/>
          </p:cNvSpPr>
          <p:nvPr>
            <p:ph type="title"/>
          </p:nvPr>
        </p:nvSpPr>
        <p:spPr>
          <a:ln/>
        </p:spPr>
        <p:txBody>
          <a:bodyPr anchor="ctr"/>
          <a:p>
            <a:r>
              <a:rPr lang="en-US" altLang="zh-CN">
                <a:ea typeface="华文行楷" panose="02010800040101010101" pitchFamily="2" charset="-122"/>
              </a:rPr>
              <a:t>Case 2</a:t>
            </a:r>
            <a:endParaRPr lang="en-US" altLang="zh-CN">
              <a:ea typeface="华文行楷" panose="02010800040101010101" pitchFamily="2" charset="-122"/>
            </a:endParaRPr>
          </a:p>
        </p:txBody>
      </p:sp>
      <p:sp>
        <p:nvSpPr>
          <p:cNvPr id="207876" name="文本框 207875"/>
          <p:cNvSpPr txBox="1"/>
          <p:nvPr/>
        </p:nvSpPr>
        <p:spPr>
          <a:xfrm>
            <a:off x="1295400" y="1416050"/>
            <a:ext cx="7086600" cy="946150"/>
          </a:xfrm>
          <a:prstGeom prst="rect">
            <a:avLst/>
          </a:prstGeom>
          <a:noFill/>
          <a:ln w="9525">
            <a:noFill/>
          </a:ln>
        </p:spPr>
        <p:txBody>
          <a:bodyPr>
            <a:spAutoFit/>
          </a:bodyPr>
          <a:p>
            <a:pPr algn="l">
              <a:spcBef>
                <a:spcPct val="50000"/>
              </a:spcBef>
            </a:pPr>
            <a:r>
              <a:rPr lang="zh-CN" altLang="en-US" sz="2800" b="1" dirty="0">
                <a:solidFill>
                  <a:schemeClr val="tx2"/>
                </a:solidFill>
                <a:latin typeface="仿宋" panose="02010609060101010101" pitchFamily="49" charset="-122"/>
                <a:ea typeface="仿宋" panose="02010609060101010101" pitchFamily="49" charset="-122"/>
              </a:rPr>
              <a:t>有上插头和左插头，这种情况下相当于</a:t>
            </a:r>
            <a:r>
              <a:rPr lang="zh-CN" altLang="en-US" sz="2800" b="1" dirty="0">
                <a:solidFill>
                  <a:srgbClr val="FF0066"/>
                </a:solidFill>
                <a:latin typeface="仿宋" panose="02010609060101010101" pitchFamily="49" charset="-122"/>
                <a:ea typeface="仿宋" panose="02010609060101010101" pitchFamily="49" charset="-122"/>
              </a:rPr>
              <a:t>合并两个连通分量</a:t>
            </a:r>
            <a:endParaRPr lang="zh-CN" altLang="en-US" sz="2800" b="1" dirty="0">
              <a:solidFill>
                <a:srgbClr val="FF0066"/>
              </a:solidFill>
              <a:latin typeface="仿宋" panose="02010609060101010101" pitchFamily="49" charset="-122"/>
              <a:ea typeface="仿宋" panose="02010609060101010101" pitchFamily="49" charset="-122"/>
            </a:endParaRPr>
          </a:p>
        </p:txBody>
      </p:sp>
      <p:grpSp>
        <p:nvGrpSpPr>
          <p:cNvPr id="207877" name="组合 207876"/>
          <p:cNvGrpSpPr/>
          <p:nvPr/>
        </p:nvGrpSpPr>
        <p:grpSpPr>
          <a:xfrm>
            <a:off x="1863725" y="3384550"/>
            <a:ext cx="2871788" cy="2863850"/>
            <a:chOff x="1776" y="2036"/>
            <a:chExt cx="1809" cy="1804"/>
          </a:xfrm>
        </p:grpSpPr>
        <p:grpSp>
          <p:nvGrpSpPr>
            <p:cNvPr id="207878" name="组合 207877"/>
            <p:cNvGrpSpPr/>
            <p:nvPr/>
          </p:nvGrpSpPr>
          <p:grpSpPr>
            <a:xfrm>
              <a:off x="1776" y="2036"/>
              <a:ext cx="1809" cy="1804"/>
              <a:chOff x="1776" y="1776"/>
              <a:chExt cx="1809" cy="1804"/>
            </a:xfrm>
          </p:grpSpPr>
          <p:grpSp>
            <p:nvGrpSpPr>
              <p:cNvPr id="207879" name="组合 207878"/>
              <p:cNvGrpSpPr/>
              <p:nvPr/>
            </p:nvGrpSpPr>
            <p:grpSpPr>
              <a:xfrm>
                <a:off x="1776" y="1776"/>
                <a:ext cx="1809" cy="902"/>
                <a:chOff x="1776" y="1776"/>
                <a:chExt cx="1809" cy="902"/>
              </a:xfrm>
            </p:grpSpPr>
            <p:grpSp>
              <p:nvGrpSpPr>
                <p:cNvPr id="207880" name="组合 207879"/>
                <p:cNvGrpSpPr/>
                <p:nvPr/>
              </p:nvGrpSpPr>
              <p:grpSpPr>
                <a:xfrm>
                  <a:off x="1776" y="1776"/>
                  <a:ext cx="1809" cy="453"/>
                  <a:chOff x="1776" y="1776"/>
                  <a:chExt cx="1809" cy="453"/>
                </a:xfrm>
              </p:grpSpPr>
              <p:grpSp>
                <p:nvGrpSpPr>
                  <p:cNvPr id="207881" name="组合 207880"/>
                  <p:cNvGrpSpPr/>
                  <p:nvPr/>
                </p:nvGrpSpPr>
                <p:grpSpPr>
                  <a:xfrm>
                    <a:off x="1776" y="1776"/>
                    <a:ext cx="905" cy="453"/>
                    <a:chOff x="1776" y="1776"/>
                    <a:chExt cx="905" cy="453"/>
                  </a:xfrm>
                </p:grpSpPr>
                <p:sp>
                  <p:nvSpPr>
                    <p:cNvPr id="207882" name="矩形 207881"/>
                    <p:cNvSpPr/>
                    <p:nvPr/>
                  </p:nvSpPr>
                  <p:spPr>
                    <a:xfrm>
                      <a:off x="1776" y="1776"/>
                      <a:ext cx="453" cy="453"/>
                    </a:xfrm>
                    <a:prstGeom prst="rect">
                      <a:avLst/>
                    </a:prstGeom>
                    <a:solidFill>
                      <a:srgbClr val="777777"/>
                    </a:solidFill>
                    <a:ln w="28575" cap="flat" cmpd="sng">
                      <a:solidFill>
                        <a:schemeClr val="tx1"/>
                      </a:solidFill>
                      <a:prstDash val="solid"/>
                      <a:miter/>
                      <a:headEnd type="none" w="med" len="med"/>
                      <a:tailEnd type="none" w="med" len="med"/>
                    </a:ln>
                  </p:spPr>
                  <p:txBody>
                    <a:bodyPr/>
                    <a:p>
                      <a:endParaRPr lang="zh-CN" altLang="en-US"/>
                    </a:p>
                  </p:txBody>
                </p:sp>
                <p:sp>
                  <p:nvSpPr>
                    <p:cNvPr id="207883" name="矩形 207882"/>
                    <p:cNvSpPr/>
                    <p:nvPr/>
                  </p:nvSpPr>
                  <p:spPr>
                    <a:xfrm>
                      <a:off x="2228" y="1776"/>
                      <a:ext cx="453" cy="453"/>
                    </a:xfrm>
                    <a:prstGeom prst="rect">
                      <a:avLst/>
                    </a:prstGeom>
                    <a:solidFill>
                      <a:srgbClr val="777777"/>
                    </a:solidFill>
                    <a:ln w="28575" cap="flat" cmpd="sng">
                      <a:solidFill>
                        <a:schemeClr val="tx1"/>
                      </a:solidFill>
                      <a:prstDash val="solid"/>
                      <a:miter/>
                      <a:headEnd type="none" w="med" len="med"/>
                      <a:tailEnd type="none" w="med" len="med"/>
                    </a:ln>
                  </p:spPr>
                  <p:txBody>
                    <a:bodyPr/>
                    <a:p>
                      <a:endParaRPr lang="zh-CN" altLang="en-US"/>
                    </a:p>
                  </p:txBody>
                </p:sp>
              </p:grpSp>
              <p:grpSp>
                <p:nvGrpSpPr>
                  <p:cNvPr id="207884" name="组合 207883"/>
                  <p:cNvGrpSpPr/>
                  <p:nvPr/>
                </p:nvGrpSpPr>
                <p:grpSpPr>
                  <a:xfrm>
                    <a:off x="2680" y="1776"/>
                    <a:ext cx="905" cy="453"/>
                    <a:chOff x="1776" y="1776"/>
                    <a:chExt cx="905" cy="453"/>
                  </a:xfrm>
                </p:grpSpPr>
                <p:sp>
                  <p:nvSpPr>
                    <p:cNvPr id="207885" name="矩形 207884"/>
                    <p:cNvSpPr/>
                    <p:nvPr/>
                  </p:nvSpPr>
                  <p:spPr>
                    <a:xfrm>
                      <a:off x="1776"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07886" name="矩形 207885"/>
                    <p:cNvSpPr/>
                    <p:nvPr/>
                  </p:nvSpPr>
                  <p:spPr>
                    <a:xfrm>
                      <a:off x="2228"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grpSp>
            </p:grpSp>
            <p:grpSp>
              <p:nvGrpSpPr>
                <p:cNvPr id="207887" name="组合 207886"/>
                <p:cNvGrpSpPr/>
                <p:nvPr/>
              </p:nvGrpSpPr>
              <p:grpSpPr>
                <a:xfrm>
                  <a:off x="1776" y="2225"/>
                  <a:ext cx="1809" cy="453"/>
                  <a:chOff x="1776" y="1776"/>
                  <a:chExt cx="1809" cy="453"/>
                </a:xfrm>
              </p:grpSpPr>
              <p:grpSp>
                <p:nvGrpSpPr>
                  <p:cNvPr id="207888" name="组合 207887"/>
                  <p:cNvGrpSpPr/>
                  <p:nvPr/>
                </p:nvGrpSpPr>
                <p:grpSpPr>
                  <a:xfrm>
                    <a:off x="1776" y="1776"/>
                    <a:ext cx="905" cy="453"/>
                    <a:chOff x="1776" y="1776"/>
                    <a:chExt cx="905" cy="453"/>
                  </a:xfrm>
                </p:grpSpPr>
                <p:sp>
                  <p:nvSpPr>
                    <p:cNvPr id="207889" name="矩形 207888"/>
                    <p:cNvSpPr/>
                    <p:nvPr/>
                  </p:nvSpPr>
                  <p:spPr>
                    <a:xfrm>
                      <a:off x="1776"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07890" name="矩形 207889"/>
                    <p:cNvSpPr/>
                    <p:nvPr/>
                  </p:nvSpPr>
                  <p:spPr>
                    <a:xfrm>
                      <a:off x="2228"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grpSp>
              <p:grpSp>
                <p:nvGrpSpPr>
                  <p:cNvPr id="207891" name="组合 207890"/>
                  <p:cNvGrpSpPr/>
                  <p:nvPr/>
                </p:nvGrpSpPr>
                <p:grpSpPr>
                  <a:xfrm>
                    <a:off x="2680" y="1776"/>
                    <a:ext cx="905" cy="453"/>
                    <a:chOff x="1776" y="1776"/>
                    <a:chExt cx="905" cy="453"/>
                  </a:xfrm>
                </p:grpSpPr>
                <p:sp>
                  <p:nvSpPr>
                    <p:cNvPr id="207892" name="矩形 207891"/>
                    <p:cNvSpPr/>
                    <p:nvPr/>
                  </p:nvSpPr>
                  <p:spPr>
                    <a:xfrm>
                      <a:off x="1776"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07893" name="矩形 207892"/>
                    <p:cNvSpPr/>
                    <p:nvPr/>
                  </p:nvSpPr>
                  <p:spPr>
                    <a:xfrm>
                      <a:off x="2228"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grpSp>
            </p:grpSp>
          </p:grpSp>
          <p:grpSp>
            <p:nvGrpSpPr>
              <p:cNvPr id="207894" name="组合 207893"/>
              <p:cNvGrpSpPr/>
              <p:nvPr/>
            </p:nvGrpSpPr>
            <p:grpSpPr>
              <a:xfrm>
                <a:off x="1776" y="2678"/>
                <a:ext cx="1809" cy="902"/>
                <a:chOff x="1776" y="1776"/>
                <a:chExt cx="1809" cy="902"/>
              </a:xfrm>
            </p:grpSpPr>
            <p:grpSp>
              <p:nvGrpSpPr>
                <p:cNvPr id="207895" name="组合 207894"/>
                <p:cNvGrpSpPr/>
                <p:nvPr/>
              </p:nvGrpSpPr>
              <p:grpSpPr>
                <a:xfrm>
                  <a:off x="1776" y="1776"/>
                  <a:ext cx="1809" cy="453"/>
                  <a:chOff x="1776" y="1776"/>
                  <a:chExt cx="1809" cy="453"/>
                </a:xfrm>
              </p:grpSpPr>
              <p:grpSp>
                <p:nvGrpSpPr>
                  <p:cNvPr id="207896" name="组合 207895"/>
                  <p:cNvGrpSpPr/>
                  <p:nvPr/>
                </p:nvGrpSpPr>
                <p:grpSpPr>
                  <a:xfrm>
                    <a:off x="1776" y="1776"/>
                    <a:ext cx="905" cy="453"/>
                    <a:chOff x="1776" y="1776"/>
                    <a:chExt cx="905" cy="453"/>
                  </a:xfrm>
                </p:grpSpPr>
                <p:sp>
                  <p:nvSpPr>
                    <p:cNvPr id="207897" name="矩形 207896"/>
                    <p:cNvSpPr/>
                    <p:nvPr/>
                  </p:nvSpPr>
                  <p:spPr>
                    <a:xfrm>
                      <a:off x="1776"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07898" name="矩形 207897"/>
                    <p:cNvSpPr/>
                    <p:nvPr/>
                  </p:nvSpPr>
                  <p:spPr>
                    <a:xfrm>
                      <a:off x="2228"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grpSp>
              <p:grpSp>
                <p:nvGrpSpPr>
                  <p:cNvPr id="207899" name="组合 207898"/>
                  <p:cNvGrpSpPr/>
                  <p:nvPr/>
                </p:nvGrpSpPr>
                <p:grpSpPr>
                  <a:xfrm>
                    <a:off x="2680" y="1776"/>
                    <a:ext cx="905" cy="453"/>
                    <a:chOff x="1776" y="1776"/>
                    <a:chExt cx="905" cy="453"/>
                  </a:xfrm>
                </p:grpSpPr>
                <p:sp>
                  <p:nvSpPr>
                    <p:cNvPr id="207900" name="矩形 207899"/>
                    <p:cNvSpPr/>
                    <p:nvPr/>
                  </p:nvSpPr>
                  <p:spPr>
                    <a:xfrm>
                      <a:off x="1776"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07901" name="矩形 207900"/>
                    <p:cNvSpPr/>
                    <p:nvPr/>
                  </p:nvSpPr>
                  <p:spPr>
                    <a:xfrm>
                      <a:off x="2228"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grpSp>
            </p:grpSp>
            <p:grpSp>
              <p:nvGrpSpPr>
                <p:cNvPr id="207902" name="组合 207901"/>
                <p:cNvGrpSpPr/>
                <p:nvPr/>
              </p:nvGrpSpPr>
              <p:grpSpPr>
                <a:xfrm>
                  <a:off x="1776" y="2225"/>
                  <a:ext cx="1809" cy="453"/>
                  <a:chOff x="1776" y="1776"/>
                  <a:chExt cx="1809" cy="453"/>
                </a:xfrm>
              </p:grpSpPr>
              <p:grpSp>
                <p:nvGrpSpPr>
                  <p:cNvPr id="207903" name="组合 207902"/>
                  <p:cNvGrpSpPr/>
                  <p:nvPr/>
                </p:nvGrpSpPr>
                <p:grpSpPr>
                  <a:xfrm>
                    <a:off x="1776" y="1776"/>
                    <a:ext cx="905" cy="453"/>
                    <a:chOff x="1776" y="1776"/>
                    <a:chExt cx="905" cy="453"/>
                  </a:xfrm>
                </p:grpSpPr>
                <p:sp>
                  <p:nvSpPr>
                    <p:cNvPr id="207904" name="矩形 207903"/>
                    <p:cNvSpPr/>
                    <p:nvPr/>
                  </p:nvSpPr>
                  <p:spPr>
                    <a:xfrm>
                      <a:off x="1776"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07905" name="矩形 207904"/>
                    <p:cNvSpPr/>
                    <p:nvPr/>
                  </p:nvSpPr>
                  <p:spPr>
                    <a:xfrm>
                      <a:off x="2228"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grpSp>
              <p:grpSp>
                <p:nvGrpSpPr>
                  <p:cNvPr id="207906" name="组合 207905"/>
                  <p:cNvGrpSpPr/>
                  <p:nvPr/>
                </p:nvGrpSpPr>
                <p:grpSpPr>
                  <a:xfrm>
                    <a:off x="2680" y="1776"/>
                    <a:ext cx="905" cy="453"/>
                    <a:chOff x="1776" y="1776"/>
                    <a:chExt cx="905" cy="453"/>
                  </a:xfrm>
                </p:grpSpPr>
                <p:sp>
                  <p:nvSpPr>
                    <p:cNvPr id="207907" name="矩形 207906"/>
                    <p:cNvSpPr/>
                    <p:nvPr/>
                  </p:nvSpPr>
                  <p:spPr>
                    <a:xfrm>
                      <a:off x="1776"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07908" name="矩形 207907"/>
                    <p:cNvSpPr/>
                    <p:nvPr/>
                  </p:nvSpPr>
                  <p:spPr>
                    <a:xfrm>
                      <a:off x="2228"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grpSp>
            </p:grpSp>
          </p:grpSp>
        </p:grpSp>
        <p:sp>
          <p:nvSpPr>
            <p:cNvPr id="207909" name="直接连接符 207908"/>
            <p:cNvSpPr/>
            <p:nvPr/>
          </p:nvSpPr>
          <p:spPr>
            <a:xfrm>
              <a:off x="2006" y="2700"/>
              <a:ext cx="0" cy="907"/>
            </a:xfrm>
            <a:prstGeom prst="line">
              <a:avLst/>
            </a:prstGeom>
            <a:ln w="95250" cap="flat" cmpd="sng">
              <a:solidFill>
                <a:srgbClr val="FF5050"/>
              </a:solidFill>
              <a:prstDash val="solid"/>
              <a:headEnd type="none" w="med" len="med"/>
              <a:tailEnd type="none" w="med" len="med"/>
            </a:ln>
          </p:spPr>
        </p:sp>
        <p:sp>
          <p:nvSpPr>
            <p:cNvPr id="207910" name="直接连接符 207909"/>
            <p:cNvSpPr/>
            <p:nvPr/>
          </p:nvSpPr>
          <p:spPr>
            <a:xfrm>
              <a:off x="1978" y="2708"/>
              <a:ext cx="952" cy="0"/>
            </a:xfrm>
            <a:prstGeom prst="line">
              <a:avLst/>
            </a:prstGeom>
            <a:ln w="95250" cap="flat" cmpd="sng">
              <a:solidFill>
                <a:srgbClr val="FF5050"/>
              </a:solidFill>
              <a:prstDash val="solid"/>
              <a:headEnd type="none" w="med" len="med"/>
              <a:tailEnd type="none" w="med" len="med"/>
            </a:ln>
          </p:spPr>
        </p:sp>
        <p:sp>
          <p:nvSpPr>
            <p:cNvPr id="207911" name="直接连接符 207910"/>
            <p:cNvSpPr/>
            <p:nvPr/>
          </p:nvSpPr>
          <p:spPr>
            <a:xfrm>
              <a:off x="2900" y="2228"/>
              <a:ext cx="0" cy="499"/>
            </a:xfrm>
            <a:prstGeom prst="line">
              <a:avLst/>
            </a:prstGeom>
            <a:ln w="95250" cap="flat" cmpd="sng">
              <a:solidFill>
                <a:srgbClr val="FF5050"/>
              </a:solidFill>
              <a:prstDash val="solid"/>
              <a:headEnd type="none" w="med" len="med"/>
              <a:tailEnd type="none" w="med" len="med"/>
            </a:ln>
          </p:spPr>
        </p:sp>
        <p:sp>
          <p:nvSpPr>
            <p:cNvPr id="207912" name="直接连接符 207911"/>
            <p:cNvSpPr/>
            <p:nvPr/>
          </p:nvSpPr>
          <p:spPr>
            <a:xfrm rot="-5400000">
              <a:off x="3128" y="1996"/>
              <a:ext cx="0" cy="499"/>
            </a:xfrm>
            <a:prstGeom prst="line">
              <a:avLst/>
            </a:prstGeom>
            <a:ln w="95250" cap="flat" cmpd="sng">
              <a:solidFill>
                <a:srgbClr val="FF5050"/>
              </a:solidFill>
              <a:prstDash val="solid"/>
              <a:headEnd type="none" w="med" len="med"/>
              <a:tailEnd type="none" w="med" len="med"/>
            </a:ln>
          </p:spPr>
        </p:sp>
        <p:sp>
          <p:nvSpPr>
            <p:cNvPr id="207913" name="直接连接符 207912"/>
            <p:cNvSpPr/>
            <p:nvPr/>
          </p:nvSpPr>
          <p:spPr>
            <a:xfrm>
              <a:off x="3350" y="2226"/>
              <a:ext cx="0" cy="1406"/>
            </a:xfrm>
            <a:prstGeom prst="line">
              <a:avLst/>
            </a:prstGeom>
            <a:ln w="95250" cap="flat" cmpd="sng">
              <a:solidFill>
                <a:srgbClr val="FF5050"/>
              </a:solidFill>
              <a:prstDash val="solid"/>
              <a:headEnd type="none" w="med" len="med"/>
              <a:tailEnd type="none" w="med" len="med"/>
            </a:ln>
          </p:spPr>
        </p:sp>
        <p:sp>
          <p:nvSpPr>
            <p:cNvPr id="207914" name="直接连接符 207913"/>
            <p:cNvSpPr/>
            <p:nvPr/>
          </p:nvSpPr>
          <p:spPr>
            <a:xfrm rot="-5400000">
              <a:off x="3129" y="3350"/>
              <a:ext cx="0" cy="499"/>
            </a:xfrm>
            <a:prstGeom prst="line">
              <a:avLst/>
            </a:prstGeom>
            <a:ln w="95250" cap="flat" cmpd="sng">
              <a:solidFill>
                <a:srgbClr val="FF5050"/>
              </a:solidFill>
              <a:prstDash val="solid"/>
              <a:headEnd type="none" w="med" len="med"/>
              <a:tailEnd type="none" w="med" len="med"/>
            </a:ln>
          </p:spPr>
        </p:sp>
        <p:sp>
          <p:nvSpPr>
            <p:cNvPr id="207915" name="直接连接符 207914"/>
            <p:cNvSpPr/>
            <p:nvPr/>
          </p:nvSpPr>
          <p:spPr>
            <a:xfrm>
              <a:off x="2910" y="3113"/>
              <a:ext cx="0" cy="499"/>
            </a:xfrm>
            <a:prstGeom prst="line">
              <a:avLst/>
            </a:prstGeom>
            <a:ln w="95250" cap="flat" cmpd="sng">
              <a:solidFill>
                <a:srgbClr val="FF5050"/>
              </a:solidFill>
              <a:prstDash val="solid"/>
              <a:headEnd type="none" w="med" len="med"/>
              <a:tailEnd type="none" w="med" len="med"/>
            </a:ln>
          </p:spPr>
        </p:sp>
        <p:sp>
          <p:nvSpPr>
            <p:cNvPr id="207916" name="直接连接符 207915"/>
            <p:cNvSpPr/>
            <p:nvPr/>
          </p:nvSpPr>
          <p:spPr>
            <a:xfrm rot="-5400000">
              <a:off x="2687" y="2870"/>
              <a:ext cx="0" cy="499"/>
            </a:xfrm>
            <a:prstGeom prst="line">
              <a:avLst/>
            </a:prstGeom>
            <a:ln w="95250" cap="flat" cmpd="sng">
              <a:solidFill>
                <a:srgbClr val="FF5050"/>
              </a:solidFill>
              <a:prstDash val="solid"/>
              <a:headEnd type="none" w="med" len="med"/>
              <a:tailEnd type="none" w="med" len="med"/>
            </a:ln>
          </p:spPr>
        </p:sp>
        <p:sp>
          <p:nvSpPr>
            <p:cNvPr id="207917" name="直接连接符 207916"/>
            <p:cNvSpPr/>
            <p:nvPr/>
          </p:nvSpPr>
          <p:spPr>
            <a:xfrm>
              <a:off x="2468" y="3100"/>
              <a:ext cx="0" cy="510"/>
            </a:xfrm>
            <a:prstGeom prst="line">
              <a:avLst/>
            </a:prstGeom>
            <a:ln w="95250" cap="flat" cmpd="sng">
              <a:solidFill>
                <a:srgbClr val="FF5050"/>
              </a:solidFill>
              <a:prstDash val="solid"/>
              <a:headEnd type="none" w="med" len="med"/>
              <a:tailEnd type="none" w="med" len="med"/>
            </a:ln>
          </p:spPr>
        </p:sp>
        <p:sp>
          <p:nvSpPr>
            <p:cNvPr id="207918" name="直接连接符 207917"/>
            <p:cNvSpPr/>
            <p:nvPr/>
          </p:nvSpPr>
          <p:spPr>
            <a:xfrm rot="-5400000">
              <a:off x="2236" y="3340"/>
              <a:ext cx="0" cy="499"/>
            </a:xfrm>
            <a:prstGeom prst="line">
              <a:avLst/>
            </a:prstGeom>
            <a:ln w="95250" cap="flat" cmpd="sng">
              <a:solidFill>
                <a:srgbClr val="FF5050"/>
              </a:solidFill>
              <a:prstDash val="solid"/>
              <a:headEnd type="none" w="med" len="med"/>
              <a:tailEnd type="none" w="med" len="med"/>
            </a:ln>
          </p:spPr>
        </p:sp>
      </p:grpSp>
      <p:sp>
        <p:nvSpPr>
          <p:cNvPr id="207919" name="文本框 207918"/>
          <p:cNvSpPr txBox="1"/>
          <p:nvPr/>
        </p:nvSpPr>
        <p:spPr>
          <a:xfrm>
            <a:off x="5486400" y="4800600"/>
            <a:ext cx="3429000" cy="946150"/>
          </a:xfrm>
          <a:prstGeom prst="rect">
            <a:avLst/>
          </a:prstGeom>
          <a:noFill/>
          <a:ln w="9525">
            <a:noFill/>
          </a:ln>
        </p:spPr>
        <p:txBody>
          <a:bodyPr>
            <a:spAutoFit/>
          </a:bodyPr>
          <a:p>
            <a:pPr algn="l">
              <a:spcBef>
                <a:spcPct val="50000"/>
              </a:spcBef>
            </a:pPr>
            <a:r>
              <a:rPr lang="zh-CN" altLang="en-US" sz="2800" b="1" dirty="0">
                <a:solidFill>
                  <a:schemeClr val="tx2"/>
                </a:solidFill>
                <a:latin typeface="仿宋" panose="02010609060101010101" pitchFamily="49" charset="-122"/>
                <a:ea typeface="仿宋" panose="02010609060101010101" pitchFamily="49" charset="-122"/>
              </a:rPr>
              <a:t>预处理每个状态每的括号所匹配的括号</a:t>
            </a:r>
            <a:endParaRPr lang="zh-CN" altLang="en-US" sz="2800" b="1" dirty="0">
              <a:solidFill>
                <a:schemeClr val="tx2"/>
              </a:solidFill>
              <a:latin typeface="仿宋" panose="02010609060101010101" pitchFamily="49" charset="-122"/>
              <a:ea typeface="仿宋" panose="02010609060101010101" pitchFamily="49" charset="-122"/>
            </a:endParaRPr>
          </a:p>
        </p:txBody>
      </p:sp>
      <p:sp>
        <p:nvSpPr>
          <p:cNvPr id="207920" name="文本框 207919"/>
          <p:cNvSpPr txBox="1"/>
          <p:nvPr/>
        </p:nvSpPr>
        <p:spPr>
          <a:xfrm>
            <a:off x="5565775" y="5868988"/>
            <a:ext cx="3429000" cy="519112"/>
          </a:xfrm>
          <a:prstGeom prst="rect">
            <a:avLst/>
          </a:prstGeom>
          <a:noFill/>
          <a:ln w="9525">
            <a:noFill/>
          </a:ln>
        </p:spPr>
        <p:txBody>
          <a:bodyPr>
            <a:spAutoFit/>
          </a:bodyPr>
          <a:p>
            <a:pPr algn="l">
              <a:spcBef>
                <a:spcPct val="50000"/>
              </a:spcBef>
            </a:pPr>
            <a:r>
              <a:rPr lang="zh-CN" altLang="en-US" sz="2800" b="1" dirty="0">
                <a:solidFill>
                  <a:schemeClr val="tx2"/>
                </a:solidFill>
                <a:latin typeface="仿宋" panose="02010609060101010101" pitchFamily="49" charset="-122"/>
                <a:ea typeface="仿宋" panose="02010609060101010101" pitchFamily="49" charset="-122"/>
              </a:rPr>
              <a:t>转移时间</a:t>
            </a:r>
            <a:r>
              <a:rPr lang="en-US" altLang="zh-CN" sz="2800" b="1">
                <a:solidFill>
                  <a:schemeClr val="tx2"/>
                </a:solidFill>
                <a:latin typeface="仿宋" panose="02010609060101010101" pitchFamily="49" charset="-122"/>
                <a:ea typeface="仿宋" panose="02010609060101010101" pitchFamily="49" charset="-122"/>
              </a:rPr>
              <a:t>: </a:t>
            </a:r>
            <a:r>
              <a:rPr lang="en-US" altLang="zh-CN" sz="2800" i="1">
                <a:solidFill>
                  <a:schemeClr val="tx2"/>
                </a:solidFill>
                <a:latin typeface="Times New Roman" panose="02020603050405020304" pitchFamily="18" charset="0"/>
                <a:ea typeface="仿宋" panose="02010609060101010101" pitchFamily="49" charset="-122"/>
              </a:rPr>
              <a:t>O</a:t>
            </a:r>
            <a:r>
              <a:rPr lang="en-US" altLang="zh-CN" sz="2800">
                <a:solidFill>
                  <a:schemeClr val="tx2"/>
                </a:solidFill>
                <a:latin typeface="Times New Roman" panose="02020603050405020304" pitchFamily="18" charset="0"/>
                <a:ea typeface="仿宋" panose="02010609060101010101" pitchFamily="49" charset="-122"/>
              </a:rPr>
              <a:t>(1)</a:t>
            </a:r>
            <a:endParaRPr lang="en-US" altLang="zh-CN" sz="2800">
              <a:solidFill>
                <a:schemeClr val="tx2"/>
              </a:solidFill>
              <a:latin typeface="Times New Roman" panose="02020603050405020304" pitchFamily="18" charset="0"/>
              <a:ea typeface="仿宋" panose="02010609060101010101" pitchFamily="49" charset="-122"/>
            </a:endParaRPr>
          </a:p>
        </p:txBody>
      </p:sp>
      <p:sp>
        <p:nvSpPr>
          <p:cNvPr id="207921" name="文本框 207920"/>
          <p:cNvSpPr txBox="1"/>
          <p:nvPr/>
        </p:nvSpPr>
        <p:spPr>
          <a:xfrm>
            <a:off x="4606925" y="3810000"/>
            <a:ext cx="1447800" cy="519113"/>
          </a:xfrm>
          <a:prstGeom prst="rect">
            <a:avLst/>
          </a:prstGeom>
          <a:noFill/>
          <a:ln w="9525">
            <a:noFill/>
          </a:ln>
        </p:spPr>
        <p:txBody>
          <a:bodyPr>
            <a:spAutoFit/>
          </a:bodyPr>
          <a:p>
            <a:pPr algn="l">
              <a:spcBef>
                <a:spcPct val="50000"/>
              </a:spcBef>
            </a:pPr>
            <a:r>
              <a:rPr lang="en-US" altLang="zh-CN" sz="2800" b="1" dirty="0">
                <a:solidFill>
                  <a:schemeClr val="tx2"/>
                </a:solidFill>
                <a:latin typeface="Times New Roman" panose="02020603050405020304" pitchFamily="18" charset="0"/>
                <a:ea typeface="仿宋" panose="02010609060101010101" pitchFamily="49" charset="-122"/>
              </a:rPr>
              <a:t> ( </a:t>
            </a:r>
            <a:r>
              <a:rPr lang="zh-CN" altLang="en-US" sz="2800" b="1" dirty="0">
                <a:solidFill>
                  <a:schemeClr val="tx2"/>
                </a:solidFill>
                <a:latin typeface="Times New Roman" panose="02020603050405020304" pitchFamily="18" charset="0"/>
                <a:ea typeface="仿宋" panose="02010609060101010101" pitchFamily="49" charset="-122"/>
              </a:rPr>
              <a:t>插头</a:t>
            </a:r>
            <a:endParaRPr lang="zh-CN" altLang="en-US" sz="2800" b="1" dirty="0">
              <a:solidFill>
                <a:schemeClr val="tx2"/>
              </a:solidFill>
              <a:latin typeface="Times New Roman" panose="02020603050405020304" pitchFamily="18" charset="0"/>
              <a:ea typeface="仿宋" panose="02010609060101010101" pitchFamily="49" charset="-122"/>
            </a:endParaRPr>
          </a:p>
        </p:txBody>
      </p:sp>
      <p:sp>
        <p:nvSpPr>
          <p:cNvPr id="207922" name="文本框 207921"/>
          <p:cNvSpPr txBox="1"/>
          <p:nvPr/>
        </p:nvSpPr>
        <p:spPr>
          <a:xfrm>
            <a:off x="898525" y="4648200"/>
            <a:ext cx="1143000" cy="519113"/>
          </a:xfrm>
          <a:prstGeom prst="rect">
            <a:avLst/>
          </a:prstGeom>
          <a:noFill/>
          <a:ln w="9525">
            <a:noFill/>
          </a:ln>
        </p:spPr>
        <p:txBody>
          <a:bodyPr>
            <a:spAutoFit/>
          </a:bodyPr>
          <a:p>
            <a:pPr algn="l">
              <a:spcBef>
                <a:spcPct val="50000"/>
              </a:spcBef>
            </a:pPr>
            <a:r>
              <a:rPr lang="en-US" altLang="zh-CN" sz="2800" b="1" dirty="0">
                <a:solidFill>
                  <a:schemeClr val="tx2"/>
                </a:solidFill>
                <a:latin typeface="Times New Roman" panose="02020603050405020304" pitchFamily="18" charset="0"/>
                <a:ea typeface="仿宋" panose="02010609060101010101" pitchFamily="49" charset="-122"/>
              </a:rPr>
              <a:t>(</a:t>
            </a:r>
            <a:r>
              <a:rPr lang="zh-CN" altLang="en-US" sz="2800" b="1" dirty="0">
                <a:solidFill>
                  <a:schemeClr val="tx2"/>
                </a:solidFill>
                <a:latin typeface="Times New Roman" panose="02020603050405020304" pitchFamily="18" charset="0"/>
                <a:ea typeface="仿宋" panose="02010609060101010101" pitchFamily="49" charset="-122"/>
              </a:rPr>
              <a:t>插头</a:t>
            </a:r>
            <a:endParaRPr lang="zh-CN" altLang="en-US" sz="2800" b="1" dirty="0">
              <a:solidFill>
                <a:schemeClr val="tx2"/>
              </a:solidFill>
              <a:latin typeface="Times New Roman" panose="02020603050405020304" pitchFamily="18" charset="0"/>
              <a:ea typeface="仿宋" panose="02010609060101010101" pitchFamily="49" charset="-122"/>
            </a:endParaRPr>
          </a:p>
        </p:txBody>
      </p:sp>
      <p:grpSp>
        <p:nvGrpSpPr>
          <p:cNvPr id="207923" name="组合 207922"/>
          <p:cNvGrpSpPr/>
          <p:nvPr/>
        </p:nvGrpSpPr>
        <p:grpSpPr>
          <a:xfrm>
            <a:off x="5946775" y="2971800"/>
            <a:ext cx="2162175" cy="431800"/>
            <a:chOff x="4080" y="2016"/>
            <a:chExt cx="1362" cy="272"/>
          </a:xfrm>
        </p:grpSpPr>
        <p:sp>
          <p:nvSpPr>
            <p:cNvPr id="207924" name="矩形 207923"/>
            <p:cNvSpPr/>
            <p:nvPr/>
          </p:nvSpPr>
          <p:spPr>
            <a:xfrm>
              <a:off x="4080" y="2016"/>
              <a:ext cx="272" cy="272"/>
            </a:xfrm>
            <a:prstGeom prst="rect">
              <a:avLst/>
            </a:prstGeom>
            <a:noFill/>
            <a:ln w="9525">
              <a:noFill/>
            </a:ln>
          </p:spPr>
          <p:txBody>
            <a:bodyPr wrap="none" anchor="ctr"/>
            <a:p>
              <a:r>
                <a:rPr lang="en-US" altLang="zh-CN" sz="2800" b="1">
                  <a:solidFill>
                    <a:schemeClr val="tx2"/>
                  </a:solidFill>
                  <a:effectLst>
                    <a:outerShdw blurRad="38100" dist="38100" dir="2700000">
                      <a:srgbClr val="C0C0C0"/>
                    </a:outerShdw>
                  </a:effectLst>
                  <a:latin typeface="Times New Roman" panose="02020603050405020304" pitchFamily="18" charset="0"/>
                </a:rPr>
                <a:t>#</a:t>
              </a:r>
              <a:endParaRPr lang="en-US" altLang="zh-CN" sz="2800" b="1">
                <a:solidFill>
                  <a:schemeClr val="tx2"/>
                </a:solidFill>
                <a:effectLst>
                  <a:outerShdw blurRad="38100" dist="38100" dir="2700000">
                    <a:srgbClr val="C0C0C0"/>
                  </a:outerShdw>
                </a:effectLst>
                <a:latin typeface="Times New Roman" panose="02020603050405020304" pitchFamily="18" charset="0"/>
              </a:endParaRPr>
            </a:p>
          </p:txBody>
        </p:sp>
        <p:sp>
          <p:nvSpPr>
            <p:cNvPr id="207925" name="矩形 207924"/>
            <p:cNvSpPr/>
            <p:nvPr/>
          </p:nvSpPr>
          <p:spPr>
            <a:xfrm>
              <a:off x="4350" y="2016"/>
              <a:ext cx="272" cy="272"/>
            </a:xfrm>
            <a:prstGeom prst="rect">
              <a:avLst/>
            </a:prstGeom>
            <a:noFill/>
            <a:ln w="9525">
              <a:noFill/>
            </a:ln>
          </p:spPr>
          <p:txBody>
            <a:bodyPr wrap="none" anchor="ctr"/>
            <a:p>
              <a:r>
                <a:rPr lang="en-US" altLang="zh-CN" sz="2800" b="1">
                  <a:solidFill>
                    <a:schemeClr val="tx2"/>
                  </a:solidFill>
                  <a:effectLst>
                    <a:outerShdw blurRad="38100" dist="38100" dir="2700000">
                      <a:srgbClr val="C0C0C0"/>
                    </a:outerShdw>
                  </a:effectLst>
                  <a:latin typeface="Times New Roman" panose="02020603050405020304" pitchFamily="18" charset="0"/>
                </a:rPr>
                <a:t>(</a:t>
              </a:r>
              <a:endParaRPr lang="en-US" altLang="zh-CN" sz="2800" b="1">
                <a:solidFill>
                  <a:schemeClr val="tx2"/>
                </a:solidFill>
                <a:effectLst>
                  <a:outerShdw blurRad="38100" dist="38100" dir="2700000">
                    <a:srgbClr val="C0C0C0"/>
                  </a:outerShdw>
                </a:effectLst>
                <a:latin typeface="Times New Roman" panose="02020603050405020304" pitchFamily="18" charset="0"/>
              </a:endParaRPr>
            </a:p>
          </p:txBody>
        </p:sp>
        <p:sp>
          <p:nvSpPr>
            <p:cNvPr id="207926" name="矩形 207925"/>
            <p:cNvSpPr/>
            <p:nvPr/>
          </p:nvSpPr>
          <p:spPr>
            <a:xfrm>
              <a:off x="4628" y="2016"/>
              <a:ext cx="272" cy="272"/>
            </a:xfrm>
            <a:prstGeom prst="rect">
              <a:avLst/>
            </a:prstGeom>
            <a:noFill/>
            <a:ln w="9525">
              <a:noFill/>
            </a:ln>
          </p:spPr>
          <p:txBody>
            <a:bodyPr wrap="none" anchor="ctr"/>
            <a:p>
              <a:r>
                <a:rPr lang="en-US" altLang="zh-CN" sz="2800" b="1">
                  <a:solidFill>
                    <a:schemeClr val="tx2"/>
                  </a:solidFill>
                  <a:effectLst>
                    <a:outerShdw blurRad="38100" dist="38100" dir="2700000">
                      <a:srgbClr val="C0C0C0"/>
                    </a:outerShdw>
                  </a:effectLst>
                  <a:latin typeface="Times New Roman" panose="02020603050405020304" pitchFamily="18" charset="0"/>
                </a:rPr>
                <a:t>(</a:t>
              </a:r>
              <a:endParaRPr lang="en-US" altLang="zh-CN" sz="2800" b="1">
                <a:solidFill>
                  <a:schemeClr val="tx2"/>
                </a:solidFill>
                <a:effectLst>
                  <a:outerShdw blurRad="38100" dist="38100" dir="2700000">
                    <a:srgbClr val="C0C0C0"/>
                  </a:outerShdw>
                </a:effectLst>
                <a:latin typeface="Times New Roman" panose="02020603050405020304" pitchFamily="18" charset="0"/>
              </a:endParaRPr>
            </a:p>
          </p:txBody>
        </p:sp>
        <p:sp>
          <p:nvSpPr>
            <p:cNvPr id="207927" name="矩形 207926"/>
            <p:cNvSpPr/>
            <p:nvPr/>
          </p:nvSpPr>
          <p:spPr>
            <a:xfrm>
              <a:off x="4898" y="2016"/>
              <a:ext cx="272" cy="272"/>
            </a:xfrm>
            <a:prstGeom prst="rect">
              <a:avLst/>
            </a:prstGeom>
            <a:noFill/>
            <a:ln w="9525">
              <a:noFill/>
            </a:ln>
          </p:spPr>
          <p:txBody>
            <a:bodyPr wrap="none" anchor="ctr"/>
            <a:p>
              <a:r>
                <a:rPr lang="en-US" altLang="zh-CN" sz="2800" b="1">
                  <a:solidFill>
                    <a:schemeClr val="tx2"/>
                  </a:solidFill>
                  <a:effectLst>
                    <a:outerShdw blurRad="38100" dist="38100" dir="2700000">
                      <a:srgbClr val="C0C0C0"/>
                    </a:outerShdw>
                  </a:effectLst>
                  <a:latin typeface="Times New Roman" panose="02020603050405020304" pitchFamily="18" charset="0"/>
                </a:rPr>
                <a:t>)</a:t>
              </a:r>
              <a:endParaRPr lang="en-US" altLang="zh-CN" sz="2800" b="1">
                <a:solidFill>
                  <a:schemeClr val="tx2"/>
                </a:solidFill>
                <a:effectLst>
                  <a:outerShdw blurRad="38100" dist="38100" dir="2700000">
                    <a:srgbClr val="C0C0C0"/>
                  </a:outerShdw>
                </a:effectLst>
                <a:latin typeface="Times New Roman" panose="02020603050405020304" pitchFamily="18" charset="0"/>
              </a:endParaRPr>
            </a:p>
          </p:txBody>
        </p:sp>
        <p:sp>
          <p:nvSpPr>
            <p:cNvPr id="207928" name="矩形 207927"/>
            <p:cNvSpPr/>
            <p:nvPr/>
          </p:nvSpPr>
          <p:spPr>
            <a:xfrm>
              <a:off x="5170" y="2016"/>
              <a:ext cx="272" cy="272"/>
            </a:xfrm>
            <a:prstGeom prst="rect">
              <a:avLst/>
            </a:prstGeom>
            <a:noFill/>
            <a:ln w="9525">
              <a:noFill/>
            </a:ln>
          </p:spPr>
          <p:txBody>
            <a:bodyPr wrap="none" anchor="ctr"/>
            <a:p>
              <a:r>
                <a:rPr lang="en-US" altLang="zh-CN" sz="2800" b="1">
                  <a:solidFill>
                    <a:schemeClr val="tx2"/>
                  </a:solidFill>
                  <a:effectLst>
                    <a:outerShdw blurRad="38100" dist="38100" dir="2700000">
                      <a:srgbClr val="C0C0C0"/>
                    </a:outerShdw>
                  </a:effectLst>
                  <a:latin typeface="Times New Roman" panose="02020603050405020304" pitchFamily="18" charset="0"/>
                </a:rPr>
                <a:t>)</a:t>
              </a:r>
              <a:endParaRPr lang="en-US" altLang="zh-CN" sz="2800" b="1">
                <a:solidFill>
                  <a:schemeClr val="tx2"/>
                </a:solidFill>
                <a:effectLst>
                  <a:outerShdw blurRad="38100" dist="38100" dir="2700000">
                    <a:srgbClr val="C0C0C0"/>
                  </a:outerShdw>
                </a:effectLst>
                <a:latin typeface="Times New Roman" panose="02020603050405020304" pitchFamily="18" charset="0"/>
              </a:endParaRPr>
            </a:p>
          </p:txBody>
        </p:sp>
      </p:grpSp>
      <p:sp>
        <p:nvSpPr>
          <p:cNvPr id="207929" name="直接连接符 207928"/>
          <p:cNvSpPr/>
          <p:nvPr/>
        </p:nvSpPr>
        <p:spPr>
          <a:xfrm>
            <a:off x="6604000" y="3562350"/>
            <a:ext cx="0" cy="457200"/>
          </a:xfrm>
          <a:prstGeom prst="line">
            <a:avLst/>
          </a:prstGeom>
          <a:ln w="38100" cap="flat" cmpd="sng">
            <a:solidFill>
              <a:schemeClr val="tx2"/>
            </a:solidFill>
            <a:prstDash val="solid"/>
            <a:headEnd type="none" w="med" len="med"/>
            <a:tailEnd type="triangle" w="med" len="med"/>
          </a:ln>
        </p:spPr>
      </p:sp>
      <p:sp>
        <p:nvSpPr>
          <p:cNvPr id="207930" name="直接连接符 207929"/>
          <p:cNvSpPr/>
          <p:nvPr/>
        </p:nvSpPr>
        <p:spPr>
          <a:xfrm>
            <a:off x="7045325" y="3565525"/>
            <a:ext cx="0" cy="457200"/>
          </a:xfrm>
          <a:prstGeom prst="line">
            <a:avLst/>
          </a:prstGeom>
          <a:ln w="38100" cap="flat" cmpd="sng">
            <a:solidFill>
              <a:schemeClr val="tx2"/>
            </a:solidFill>
            <a:prstDash val="solid"/>
            <a:headEnd type="none" w="med" len="med"/>
            <a:tailEnd type="triangle" w="med" len="med"/>
          </a:ln>
        </p:spPr>
      </p:sp>
      <p:grpSp>
        <p:nvGrpSpPr>
          <p:cNvPr id="207931" name="组合 207930"/>
          <p:cNvGrpSpPr/>
          <p:nvPr/>
        </p:nvGrpSpPr>
        <p:grpSpPr>
          <a:xfrm>
            <a:off x="5949950" y="4064000"/>
            <a:ext cx="2162175" cy="431800"/>
            <a:chOff x="4080" y="2016"/>
            <a:chExt cx="1362" cy="272"/>
          </a:xfrm>
        </p:grpSpPr>
        <p:sp>
          <p:nvSpPr>
            <p:cNvPr id="207932" name="矩形 207931"/>
            <p:cNvSpPr/>
            <p:nvPr/>
          </p:nvSpPr>
          <p:spPr>
            <a:xfrm>
              <a:off x="4080" y="2016"/>
              <a:ext cx="272" cy="272"/>
            </a:xfrm>
            <a:prstGeom prst="rect">
              <a:avLst/>
            </a:prstGeom>
            <a:noFill/>
            <a:ln w="9525">
              <a:noFill/>
            </a:ln>
          </p:spPr>
          <p:txBody>
            <a:bodyPr wrap="none" anchor="ctr"/>
            <a:p>
              <a:r>
                <a:rPr lang="en-US" altLang="zh-CN" sz="2800" b="1">
                  <a:solidFill>
                    <a:schemeClr val="tx2"/>
                  </a:solidFill>
                  <a:effectLst>
                    <a:outerShdw blurRad="38100" dist="38100" dir="2700000">
                      <a:srgbClr val="C0C0C0"/>
                    </a:outerShdw>
                  </a:effectLst>
                  <a:latin typeface="Times New Roman" panose="02020603050405020304" pitchFamily="18" charset="0"/>
                </a:rPr>
                <a:t>(</a:t>
              </a:r>
              <a:endParaRPr lang="en-US" altLang="zh-CN" sz="2800" b="1">
                <a:solidFill>
                  <a:schemeClr val="tx2"/>
                </a:solidFill>
                <a:effectLst>
                  <a:outerShdw blurRad="38100" dist="38100" dir="2700000">
                    <a:srgbClr val="C0C0C0"/>
                  </a:outerShdw>
                </a:effectLst>
                <a:latin typeface="Times New Roman" panose="02020603050405020304" pitchFamily="18" charset="0"/>
              </a:endParaRPr>
            </a:p>
          </p:txBody>
        </p:sp>
        <p:sp>
          <p:nvSpPr>
            <p:cNvPr id="207933" name="矩形 207932"/>
            <p:cNvSpPr/>
            <p:nvPr/>
          </p:nvSpPr>
          <p:spPr>
            <a:xfrm>
              <a:off x="4350" y="2016"/>
              <a:ext cx="272" cy="272"/>
            </a:xfrm>
            <a:prstGeom prst="rect">
              <a:avLst/>
            </a:prstGeom>
            <a:noFill/>
            <a:ln w="9525">
              <a:noFill/>
            </a:ln>
          </p:spPr>
          <p:txBody>
            <a:bodyPr wrap="none" anchor="ctr"/>
            <a:p>
              <a:r>
                <a:rPr lang="en-US" altLang="zh-CN" sz="2800" b="1">
                  <a:solidFill>
                    <a:srgbClr val="FF3300"/>
                  </a:solidFill>
                  <a:effectLst>
                    <a:outerShdw blurRad="38100" dist="38100" dir="2700000">
                      <a:srgbClr val="C0C0C0"/>
                    </a:outerShdw>
                  </a:effectLst>
                  <a:latin typeface="Times New Roman" panose="02020603050405020304" pitchFamily="18" charset="0"/>
                </a:rPr>
                <a:t>#</a:t>
              </a:r>
              <a:endParaRPr lang="en-US" altLang="zh-CN" sz="2800" b="1">
                <a:solidFill>
                  <a:srgbClr val="FF3300"/>
                </a:solidFill>
                <a:effectLst>
                  <a:outerShdw blurRad="38100" dist="38100" dir="2700000">
                    <a:srgbClr val="C0C0C0"/>
                  </a:outerShdw>
                </a:effectLst>
                <a:latin typeface="Times New Roman" panose="02020603050405020304" pitchFamily="18" charset="0"/>
              </a:endParaRPr>
            </a:p>
          </p:txBody>
        </p:sp>
        <p:sp>
          <p:nvSpPr>
            <p:cNvPr id="207934" name="矩形 207933"/>
            <p:cNvSpPr/>
            <p:nvPr/>
          </p:nvSpPr>
          <p:spPr>
            <a:xfrm>
              <a:off x="4628" y="2016"/>
              <a:ext cx="272" cy="272"/>
            </a:xfrm>
            <a:prstGeom prst="rect">
              <a:avLst/>
            </a:prstGeom>
            <a:noFill/>
            <a:ln w="9525">
              <a:noFill/>
            </a:ln>
          </p:spPr>
          <p:txBody>
            <a:bodyPr wrap="none" anchor="ctr"/>
            <a:p>
              <a:r>
                <a:rPr lang="en-US" altLang="zh-CN" sz="2800" b="1">
                  <a:solidFill>
                    <a:srgbClr val="FF3300"/>
                  </a:solidFill>
                  <a:effectLst>
                    <a:outerShdw blurRad="38100" dist="38100" dir="2700000">
                      <a:srgbClr val="C0C0C0"/>
                    </a:outerShdw>
                  </a:effectLst>
                  <a:latin typeface="Times New Roman" panose="02020603050405020304" pitchFamily="18" charset="0"/>
                </a:rPr>
                <a:t>#</a:t>
              </a:r>
              <a:endParaRPr lang="en-US" altLang="zh-CN" sz="2800" b="1">
                <a:solidFill>
                  <a:srgbClr val="FF3300"/>
                </a:solidFill>
                <a:effectLst>
                  <a:outerShdw blurRad="38100" dist="38100" dir="2700000">
                    <a:srgbClr val="C0C0C0"/>
                  </a:outerShdw>
                </a:effectLst>
                <a:latin typeface="Times New Roman" panose="02020603050405020304" pitchFamily="18" charset="0"/>
              </a:endParaRPr>
            </a:p>
          </p:txBody>
        </p:sp>
        <p:sp>
          <p:nvSpPr>
            <p:cNvPr id="207935" name="矩形 207934"/>
            <p:cNvSpPr/>
            <p:nvPr/>
          </p:nvSpPr>
          <p:spPr>
            <a:xfrm>
              <a:off x="4898" y="2016"/>
              <a:ext cx="272" cy="272"/>
            </a:xfrm>
            <a:prstGeom prst="rect">
              <a:avLst/>
            </a:prstGeom>
            <a:noFill/>
            <a:ln w="9525">
              <a:noFill/>
            </a:ln>
          </p:spPr>
          <p:txBody>
            <a:bodyPr wrap="none" anchor="ctr"/>
            <a:p>
              <a:r>
                <a:rPr lang="en-US" altLang="zh-CN" sz="2800" b="1">
                  <a:solidFill>
                    <a:srgbClr val="FF0000"/>
                  </a:solidFill>
                  <a:effectLst>
                    <a:outerShdw blurRad="38100" dist="38100" dir="2700000">
                      <a:srgbClr val="C0C0C0"/>
                    </a:outerShdw>
                  </a:effectLst>
                  <a:latin typeface="Times New Roman" panose="02020603050405020304" pitchFamily="18" charset="0"/>
                </a:rPr>
                <a:t>(</a:t>
              </a:r>
              <a:endParaRPr lang="en-US" altLang="zh-CN" sz="2800" b="1">
                <a:solidFill>
                  <a:srgbClr val="FF0000"/>
                </a:solidFill>
                <a:effectLst>
                  <a:outerShdw blurRad="38100" dist="38100" dir="2700000">
                    <a:srgbClr val="C0C0C0"/>
                  </a:outerShdw>
                </a:effectLst>
                <a:latin typeface="Times New Roman" panose="02020603050405020304" pitchFamily="18" charset="0"/>
              </a:endParaRPr>
            </a:p>
          </p:txBody>
        </p:sp>
        <p:sp>
          <p:nvSpPr>
            <p:cNvPr id="207936" name="矩形 207935"/>
            <p:cNvSpPr/>
            <p:nvPr/>
          </p:nvSpPr>
          <p:spPr>
            <a:xfrm>
              <a:off x="5170" y="2016"/>
              <a:ext cx="272" cy="272"/>
            </a:xfrm>
            <a:prstGeom prst="rect">
              <a:avLst/>
            </a:prstGeom>
            <a:noFill/>
            <a:ln w="9525">
              <a:noFill/>
            </a:ln>
          </p:spPr>
          <p:txBody>
            <a:bodyPr wrap="none" anchor="ctr"/>
            <a:p>
              <a:r>
                <a:rPr lang="en-US" altLang="zh-CN" sz="2800" b="1">
                  <a:solidFill>
                    <a:schemeClr val="tx2"/>
                  </a:solidFill>
                  <a:effectLst>
                    <a:outerShdw blurRad="38100" dist="38100" dir="2700000">
                      <a:srgbClr val="C0C0C0"/>
                    </a:outerShdw>
                  </a:effectLst>
                  <a:latin typeface="Times New Roman" panose="02020603050405020304" pitchFamily="18" charset="0"/>
                </a:rPr>
                <a:t>)</a:t>
              </a:r>
              <a:endParaRPr lang="en-US" altLang="zh-CN" sz="2800" b="1">
                <a:solidFill>
                  <a:schemeClr val="tx2"/>
                </a:solidFill>
                <a:effectLst>
                  <a:outerShdw blurRad="38100" dist="38100" dir="2700000">
                    <a:srgbClr val="C0C0C0"/>
                  </a:outerShdw>
                </a:effectLst>
                <a:latin typeface="Times New Roman" panose="02020603050405020304" pitchFamily="18" charset="0"/>
              </a:endParaRPr>
            </a:p>
          </p:txBody>
        </p:sp>
      </p:grpSp>
      <p:sp>
        <p:nvSpPr>
          <p:cNvPr id="207937" name="直接连接符 207936"/>
          <p:cNvSpPr/>
          <p:nvPr/>
        </p:nvSpPr>
        <p:spPr>
          <a:xfrm>
            <a:off x="7454900" y="3565525"/>
            <a:ext cx="0" cy="457200"/>
          </a:xfrm>
          <a:prstGeom prst="line">
            <a:avLst/>
          </a:prstGeom>
          <a:ln w="38100" cap="flat" cmpd="sng">
            <a:solidFill>
              <a:schemeClr val="tx2"/>
            </a:solidFill>
            <a:prstDash val="solid"/>
            <a:headEnd type="none" w="med" len="med"/>
            <a:tailEnd type="triangle" w="med" len="med"/>
          </a:ln>
        </p:spPr>
      </p:sp>
      <p:grpSp>
        <p:nvGrpSpPr>
          <p:cNvPr id="207938" name="组合 207937"/>
          <p:cNvGrpSpPr/>
          <p:nvPr/>
        </p:nvGrpSpPr>
        <p:grpSpPr>
          <a:xfrm>
            <a:off x="2182813" y="3686175"/>
            <a:ext cx="2222500" cy="2192338"/>
            <a:chOff x="3168" y="1392"/>
            <a:chExt cx="1400" cy="1381"/>
          </a:xfrm>
        </p:grpSpPr>
        <p:sp>
          <p:nvSpPr>
            <p:cNvPr id="207939" name="直接连接符 207938"/>
            <p:cNvSpPr/>
            <p:nvPr/>
          </p:nvSpPr>
          <p:spPr>
            <a:xfrm>
              <a:off x="3196" y="1866"/>
              <a:ext cx="0" cy="907"/>
            </a:xfrm>
            <a:prstGeom prst="line">
              <a:avLst/>
            </a:prstGeom>
            <a:ln w="95250" cap="flat" cmpd="sng">
              <a:solidFill>
                <a:srgbClr val="0066FF"/>
              </a:solidFill>
              <a:prstDash val="solid"/>
              <a:headEnd type="none" w="med" len="med"/>
              <a:tailEnd type="none" w="med" len="med"/>
            </a:ln>
          </p:spPr>
        </p:sp>
        <p:sp>
          <p:nvSpPr>
            <p:cNvPr id="207940" name="直接连接符 207939"/>
            <p:cNvSpPr/>
            <p:nvPr/>
          </p:nvSpPr>
          <p:spPr>
            <a:xfrm>
              <a:off x="3168" y="1874"/>
              <a:ext cx="952" cy="0"/>
            </a:xfrm>
            <a:prstGeom prst="line">
              <a:avLst/>
            </a:prstGeom>
            <a:ln w="95250" cap="flat" cmpd="sng">
              <a:solidFill>
                <a:srgbClr val="0066FF"/>
              </a:solidFill>
              <a:prstDash val="solid"/>
              <a:headEnd type="none" w="med" len="med"/>
              <a:tailEnd type="none" w="med" len="med"/>
            </a:ln>
          </p:spPr>
        </p:sp>
        <p:sp>
          <p:nvSpPr>
            <p:cNvPr id="207941" name="直接连接符 207940"/>
            <p:cNvSpPr/>
            <p:nvPr/>
          </p:nvSpPr>
          <p:spPr>
            <a:xfrm>
              <a:off x="4090" y="1394"/>
              <a:ext cx="0" cy="499"/>
            </a:xfrm>
            <a:prstGeom prst="line">
              <a:avLst/>
            </a:prstGeom>
            <a:ln w="95250" cap="flat" cmpd="sng">
              <a:solidFill>
                <a:srgbClr val="0066FF"/>
              </a:solidFill>
              <a:prstDash val="solid"/>
              <a:headEnd type="none" w="med" len="med"/>
              <a:tailEnd type="none" w="med" len="med"/>
            </a:ln>
          </p:spPr>
        </p:sp>
        <p:sp>
          <p:nvSpPr>
            <p:cNvPr id="207942" name="直接连接符 207941"/>
            <p:cNvSpPr/>
            <p:nvPr/>
          </p:nvSpPr>
          <p:spPr>
            <a:xfrm rot="-5400000">
              <a:off x="4318" y="1162"/>
              <a:ext cx="0" cy="499"/>
            </a:xfrm>
            <a:prstGeom prst="line">
              <a:avLst/>
            </a:prstGeom>
            <a:ln w="95250" cap="flat" cmpd="sng">
              <a:solidFill>
                <a:srgbClr val="0066FF"/>
              </a:solidFill>
              <a:prstDash val="solid"/>
              <a:headEnd type="none" w="med" len="med"/>
              <a:tailEnd type="none" w="med" len="med"/>
            </a:ln>
          </p:spPr>
        </p:sp>
        <p:sp>
          <p:nvSpPr>
            <p:cNvPr id="207943" name="直接连接符 207942"/>
            <p:cNvSpPr/>
            <p:nvPr/>
          </p:nvSpPr>
          <p:spPr>
            <a:xfrm>
              <a:off x="4540" y="1392"/>
              <a:ext cx="0" cy="1134"/>
            </a:xfrm>
            <a:prstGeom prst="line">
              <a:avLst/>
            </a:prstGeom>
            <a:ln w="95250" cap="flat" cmpd="sng">
              <a:solidFill>
                <a:srgbClr val="0066FF"/>
              </a:solidFill>
              <a:prstDash val="solid"/>
              <a:headEnd type="none" w="med" len="med"/>
              <a:tailEnd type="none" w="med" len="med"/>
            </a:ln>
          </p:spPr>
        </p:sp>
        <p:sp>
          <p:nvSpPr>
            <p:cNvPr id="207944" name="直接连接符 207943"/>
            <p:cNvSpPr/>
            <p:nvPr/>
          </p:nvSpPr>
          <p:spPr>
            <a:xfrm>
              <a:off x="4100" y="2279"/>
              <a:ext cx="0" cy="227"/>
            </a:xfrm>
            <a:prstGeom prst="line">
              <a:avLst/>
            </a:prstGeom>
            <a:ln w="95250" cap="flat" cmpd="sng">
              <a:solidFill>
                <a:srgbClr val="0066FF"/>
              </a:solidFill>
              <a:prstDash val="solid"/>
              <a:headEnd type="none" w="med" len="med"/>
              <a:tailEnd type="none" w="med" len="med"/>
            </a:ln>
          </p:spPr>
        </p:sp>
        <p:sp>
          <p:nvSpPr>
            <p:cNvPr id="207945" name="直接连接符 207944"/>
            <p:cNvSpPr/>
            <p:nvPr/>
          </p:nvSpPr>
          <p:spPr>
            <a:xfrm rot="-5400000">
              <a:off x="3877" y="2036"/>
              <a:ext cx="0" cy="499"/>
            </a:xfrm>
            <a:prstGeom prst="line">
              <a:avLst/>
            </a:prstGeom>
            <a:ln w="95250" cap="flat" cmpd="sng">
              <a:solidFill>
                <a:srgbClr val="0066FF"/>
              </a:solidFill>
              <a:prstDash val="solid"/>
              <a:headEnd type="none" w="med" len="med"/>
              <a:tailEnd type="none" w="med" len="med"/>
            </a:ln>
          </p:spPr>
        </p:sp>
        <p:sp>
          <p:nvSpPr>
            <p:cNvPr id="207946" name="直接连接符 207945"/>
            <p:cNvSpPr/>
            <p:nvPr/>
          </p:nvSpPr>
          <p:spPr>
            <a:xfrm>
              <a:off x="3658" y="2266"/>
              <a:ext cx="0" cy="238"/>
            </a:xfrm>
            <a:prstGeom prst="line">
              <a:avLst/>
            </a:prstGeom>
            <a:ln w="95250" cap="flat" cmpd="sng">
              <a:solidFill>
                <a:srgbClr val="0066FF"/>
              </a:solidFill>
              <a:prstDash val="solid"/>
              <a:headEnd type="none" w="med" len="med"/>
              <a:tailEnd type="none" w="med" len="med"/>
            </a:ln>
          </p:spPr>
        </p:sp>
        <p:sp>
          <p:nvSpPr>
            <p:cNvPr id="207947" name="直接连接符 207946"/>
            <p:cNvSpPr/>
            <p:nvPr/>
          </p:nvSpPr>
          <p:spPr>
            <a:xfrm rot="-5400000">
              <a:off x="3290" y="2642"/>
              <a:ext cx="0" cy="227"/>
            </a:xfrm>
            <a:prstGeom prst="line">
              <a:avLst/>
            </a:prstGeom>
            <a:ln w="95250" cap="flat" cmpd="sng">
              <a:solidFill>
                <a:srgbClr val="0066FF"/>
              </a:solidFill>
              <a:prstDash val="solid"/>
              <a:headEnd type="none" w="med" len="med"/>
              <a:tailEnd type="none" w="med" len="med"/>
            </a:ln>
          </p:spPr>
        </p:sp>
      </p:grpSp>
      <p:sp>
        <p:nvSpPr>
          <p:cNvPr id="207948" name="直接连接符 207947"/>
          <p:cNvSpPr/>
          <p:nvPr/>
        </p:nvSpPr>
        <p:spPr>
          <a:xfrm rot="-21600000" flipH="1">
            <a:off x="3082925" y="4267200"/>
            <a:ext cx="1676400" cy="1146175"/>
          </a:xfrm>
          <a:prstGeom prst="line">
            <a:avLst/>
          </a:prstGeom>
          <a:ln w="76200" cap="flat" cmpd="sng">
            <a:solidFill>
              <a:srgbClr val="00CC99"/>
            </a:solidFill>
            <a:prstDash val="solid"/>
            <a:headEnd type="none" w="med" len="med"/>
            <a:tailEnd type="triangle" w="med" len="med"/>
          </a:ln>
        </p:spPr>
      </p:sp>
      <p:sp>
        <p:nvSpPr>
          <p:cNvPr id="207949" name="直接连接符 207948"/>
          <p:cNvSpPr/>
          <p:nvPr/>
        </p:nvSpPr>
        <p:spPr>
          <a:xfrm rot="-5400000" flipH="1">
            <a:off x="1757363" y="4983163"/>
            <a:ext cx="609600" cy="1006475"/>
          </a:xfrm>
          <a:prstGeom prst="line">
            <a:avLst/>
          </a:prstGeom>
          <a:ln w="76200" cap="flat" cmpd="sng">
            <a:solidFill>
              <a:srgbClr val="00CC99"/>
            </a:solidFill>
            <a:prstDash val="solid"/>
            <a:headEnd type="none" w="med" len="med"/>
            <a:tailEnd type="triangle" w="med" len="med"/>
          </a:ln>
        </p:spPr>
      </p:sp>
      <p:grpSp>
        <p:nvGrpSpPr>
          <p:cNvPr id="207950" name="组合 207949"/>
          <p:cNvGrpSpPr/>
          <p:nvPr/>
        </p:nvGrpSpPr>
        <p:grpSpPr>
          <a:xfrm>
            <a:off x="1162050" y="5486400"/>
            <a:ext cx="4318000" cy="755650"/>
            <a:chOff x="727" y="2832"/>
            <a:chExt cx="3128" cy="476"/>
          </a:xfrm>
        </p:grpSpPr>
        <p:sp>
          <p:nvSpPr>
            <p:cNvPr id="207951" name="直接连接符 207950"/>
            <p:cNvSpPr/>
            <p:nvPr/>
          </p:nvSpPr>
          <p:spPr>
            <a:xfrm>
              <a:off x="727" y="3298"/>
              <a:ext cx="1587" cy="0"/>
            </a:xfrm>
            <a:prstGeom prst="line">
              <a:avLst/>
            </a:prstGeom>
            <a:ln w="95250" cap="flat" cmpd="sng">
              <a:solidFill>
                <a:schemeClr val="tx2"/>
              </a:solidFill>
              <a:prstDash val="solid"/>
              <a:headEnd type="none" w="med" len="med"/>
              <a:tailEnd type="none" w="med" len="med"/>
            </a:ln>
          </p:spPr>
        </p:sp>
        <p:sp>
          <p:nvSpPr>
            <p:cNvPr id="207952" name="直接连接符 207951"/>
            <p:cNvSpPr/>
            <p:nvPr/>
          </p:nvSpPr>
          <p:spPr>
            <a:xfrm>
              <a:off x="2268" y="2848"/>
              <a:ext cx="1587" cy="0"/>
            </a:xfrm>
            <a:prstGeom prst="line">
              <a:avLst/>
            </a:prstGeom>
            <a:ln w="95250" cap="flat" cmpd="sng">
              <a:solidFill>
                <a:schemeClr val="tx2"/>
              </a:solidFill>
              <a:prstDash val="solid"/>
              <a:headEnd type="none" w="med" len="med"/>
              <a:tailEnd type="none" w="med" len="med"/>
            </a:ln>
          </p:spPr>
        </p:sp>
        <p:sp>
          <p:nvSpPr>
            <p:cNvPr id="207953" name="直接连接符 207952"/>
            <p:cNvSpPr/>
            <p:nvPr/>
          </p:nvSpPr>
          <p:spPr>
            <a:xfrm>
              <a:off x="2286" y="2832"/>
              <a:ext cx="0" cy="476"/>
            </a:xfrm>
            <a:prstGeom prst="line">
              <a:avLst/>
            </a:prstGeom>
            <a:ln w="95250" cap="flat" cmpd="sng">
              <a:solidFill>
                <a:schemeClr val="tx2"/>
              </a:solidFill>
              <a:prstDash val="solid"/>
              <a:headEnd type="none" w="med" len="med"/>
              <a:tailEnd type="none" w="med" len="med"/>
            </a:ln>
          </p:spPr>
        </p:sp>
      </p:grpSp>
      <p:grpSp>
        <p:nvGrpSpPr>
          <p:cNvPr id="207954" name="组合 207953"/>
          <p:cNvGrpSpPr/>
          <p:nvPr/>
        </p:nvGrpSpPr>
        <p:grpSpPr>
          <a:xfrm>
            <a:off x="1025525" y="5486400"/>
            <a:ext cx="4318000" cy="755650"/>
            <a:chOff x="720" y="2826"/>
            <a:chExt cx="3146" cy="476"/>
          </a:xfrm>
        </p:grpSpPr>
        <p:sp>
          <p:nvSpPr>
            <p:cNvPr id="207955" name="直接连接符 207954"/>
            <p:cNvSpPr/>
            <p:nvPr/>
          </p:nvSpPr>
          <p:spPr>
            <a:xfrm>
              <a:off x="720" y="3292"/>
              <a:ext cx="1134" cy="0"/>
            </a:xfrm>
            <a:prstGeom prst="line">
              <a:avLst/>
            </a:prstGeom>
            <a:ln w="95250" cap="flat" cmpd="sng">
              <a:solidFill>
                <a:schemeClr val="tx2"/>
              </a:solidFill>
              <a:prstDash val="solid"/>
              <a:headEnd type="none" w="med" len="med"/>
              <a:tailEnd type="none" w="med" len="med"/>
            </a:ln>
          </p:spPr>
        </p:sp>
        <p:sp>
          <p:nvSpPr>
            <p:cNvPr id="207956" name="直接连接符 207955"/>
            <p:cNvSpPr/>
            <p:nvPr/>
          </p:nvSpPr>
          <p:spPr>
            <a:xfrm>
              <a:off x="1826" y="2842"/>
              <a:ext cx="2040" cy="0"/>
            </a:xfrm>
            <a:prstGeom prst="line">
              <a:avLst/>
            </a:prstGeom>
            <a:ln w="95250" cap="flat" cmpd="sng">
              <a:solidFill>
                <a:schemeClr val="tx2"/>
              </a:solidFill>
              <a:prstDash val="solid"/>
              <a:headEnd type="none" w="med" len="med"/>
              <a:tailEnd type="none" w="med" len="med"/>
            </a:ln>
          </p:spPr>
        </p:sp>
        <p:sp>
          <p:nvSpPr>
            <p:cNvPr id="207957" name="直接连接符 207956"/>
            <p:cNvSpPr/>
            <p:nvPr/>
          </p:nvSpPr>
          <p:spPr>
            <a:xfrm>
              <a:off x="1844" y="2826"/>
              <a:ext cx="0" cy="476"/>
            </a:xfrm>
            <a:prstGeom prst="line">
              <a:avLst/>
            </a:prstGeom>
            <a:ln w="95250" cap="flat" cmpd="sng">
              <a:solidFill>
                <a:schemeClr val="tx2"/>
              </a:solidFill>
              <a:prstDash val="solid"/>
              <a:headEnd type="none" w="med" len="med"/>
              <a:tailEnd type="none" w="med" len="med"/>
            </a:ln>
          </p:spPr>
        </p:sp>
      </p:grpSp>
      <p:sp>
        <p:nvSpPr>
          <p:cNvPr id="207958" name="直接连接符 207957"/>
          <p:cNvSpPr/>
          <p:nvPr/>
        </p:nvSpPr>
        <p:spPr>
          <a:xfrm rot="-21600000" flipH="1">
            <a:off x="3746500" y="4648200"/>
            <a:ext cx="1206500" cy="765175"/>
          </a:xfrm>
          <a:prstGeom prst="line">
            <a:avLst/>
          </a:prstGeom>
          <a:ln w="76200" cap="flat" cmpd="sng">
            <a:solidFill>
              <a:srgbClr val="00CC99"/>
            </a:solidFill>
            <a:prstDash val="solid"/>
            <a:headEnd type="none" w="med" len="med"/>
            <a:tailEnd type="triangle" w="med" len="med"/>
          </a:ln>
        </p:spPr>
      </p:sp>
      <p:sp>
        <p:nvSpPr>
          <p:cNvPr id="207959" name="文本框 207958"/>
          <p:cNvSpPr txBox="1"/>
          <p:nvPr/>
        </p:nvSpPr>
        <p:spPr>
          <a:xfrm>
            <a:off x="4860925" y="4251325"/>
            <a:ext cx="1447800" cy="519113"/>
          </a:xfrm>
          <a:prstGeom prst="rect">
            <a:avLst/>
          </a:prstGeom>
          <a:noFill/>
          <a:ln w="9525">
            <a:noFill/>
          </a:ln>
        </p:spPr>
        <p:txBody>
          <a:bodyPr>
            <a:spAutoFit/>
          </a:bodyPr>
          <a:p>
            <a:pPr algn="l">
              <a:spcBef>
                <a:spcPct val="50000"/>
              </a:spcBef>
            </a:pPr>
            <a:r>
              <a:rPr lang="en-US" altLang="zh-CN" sz="2800" b="1" dirty="0">
                <a:solidFill>
                  <a:schemeClr val="tx2"/>
                </a:solidFill>
                <a:latin typeface="Times New Roman" panose="02020603050405020304" pitchFamily="18" charset="0"/>
                <a:ea typeface="仿宋" panose="02010609060101010101" pitchFamily="49" charset="-122"/>
              </a:rPr>
              <a:t> ( </a:t>
            </a:r>
            <a:r>
              <a:rPr lang="zh-CN" altLang="en-US" sz="2800" b="1" dirty="0">
                <a:solidFill>
                  <a:schemeClr val="tx2"/>
                </a:solidFill>
                <a:latin typeface="Times New Roman" panose="02020603050405020304" pitchFamily="18" charset="0"/>
                <a:ea typeface="仿宋" panose="02010609060101010101" pitchFamily="49" charset="-122"/>
              </a:rPr>
              <a:t>插头</a:t>
            </a:r>
            <a:endParaRPr lang="zh-CN" altLang="en-US" sz="2800" b="1" dirty="0">
              <a:solidFill>
                <a:schemeClr val="tx2"/>
              </a:solidFill>
              <a:latin typeface="Times New Roman" panose="02020603050405020304" pitchFamily="18" charset="0"/>
              <a:ea typeface="仿宋" panose="02010609060101010101" pitchFamily="49" charset="-122"/>
            </a:endParaRPr>
          </a:p>
        </p:txBody>
      </p:sp>
      <p:sp>
        <p:nvSpPr>
          <p:cNvPr id="207960" name="文本框 207959"/>
          <p:cNvSpPr txBox="1"/>
          <p:nvPr/>
        </p:nvSpPr>
        <p:spPr>
          <a:xfrm>
            <a:off x="1290638" y="2452688"/>
            <a:ext cx="6938962" cy="519112"/>
          </a:xfrm>
          <a:prstGeom prst="rect">
            <a:avLst/>
          </a:prstGeom>
          <a:noFill/>
          <a:ln w="9525">
            <a:noFill/>
          </a:ln>
        </p:spPr>
        <p:txBody>
          <a:bodyPr>
            <a:spAutoFit/>
          </a:bodyPr>
          <a:p>
            <a:pPr algn="l">
              <a:spcBef>
                <a:spcPct val="50000"/>
              </a:spcBef>
            </a:pPr>
            <a:r>
              <a:rPr lang="en-US" altLang="zh-CN" sz="2800">
                <a:solidFill>
                  <a:schemeClr val="tx2"/>
                </a:solidFill>
                <a:latin typeface="Times New Roman" panose="02020603050405020304" pitchFamily="18" charset="0"/>
                <a:ea typeface="仿宋" panose="02010609060101010101" pitchFamily="49" charset="-122"/>
              </a:rPr>
              <a:t>Case 2.1 </a:t>
            </a:r>
            <a:r>
              <a:rPr lang="zh-CN" altLang="en-US" sz="2800" b="1" dirty="0">
                <a:solidFill>
                  <a:schemeClr val="tx2"/>
                </a:solidFill>
                <a:latin typeface="仿宋" panose="02010609060101010101" pitchFamily="49" charset="-122"/>
                <a:ea typeface="仿宋" panose="02010609060101010101" pitchFamily="49" charset="-122"/>
              </a:rPr>
              <a:t>上插头和左插头均为</a:t>
            </a:r>
            <a:r>
              <a:rPr lang="en-US" altLang="zh-CN" sz="2800" b="1">
                <a:solidFill>
                  <a:srgbClr val="FF0066"/>
                </a:solidFill>
                <a:latin typeface="仿宋" panose="02010609060101010101" pitchFamily="49" charset="-122"/>
                <a:ea typeface="仿宋" panose="02010609060101010101" pitchFamily="49" charset="-122"/>
              </a:rPr>
              <a:t>(</a:t>
            </a:r>
            <a:r>
              <a:rPr lang="zh-CN" altLang="en-US" sz="2800" b="1" dirty="0">
                <a:solidFill>
                  <a:schemeClr val="tx2"/>
                </a:solidFill>
                <a:latin typeface="仿宋" panose="02010609060101010101" pitchFamily="49" charset="-122"/>
                <a:ea typeface="仿宋" panose="02010609060101010101" pitchFamily="49" charset="-122"/>
              </a:rPr>
              <a:t>插头</a:t>
            </a:r>
            <a:endParaRPr lang="zh-CN" altLang="en-US" sz="2800" b="1">
              <a:solidFill>
                <a:schemeClr val="tx2"/>
              </a:solidFill>
              <a:latin typeface="仿宋" panose="02010609060101010101" pitchFamily="49" charset="-122"/>
              <a:ea typeface="仿宋" panose="02010609060101010101" pitchFamily="49" charset="-122"/>
            </a:endParaRPr>
          </a:p>
        </p:txBody>
      </p:sp>
    </p:spTree>
  </p:cSld>
  <p:clrMapOvr>
    <a:masterClrMapping/>
  </p:clrMapOvr>
  <p:transition advTm="16738"/>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07876"/>
                                        </p:tgtEl>
                                        <p:attrNameLst>
                                          <p:attrName>style.visibility</p:attrName>
                                        </p:attrNameLst>
                                      </p:cBhvr>
                                      <p:to>
                                        <p:strVal val="visible"/>
                                      </p:to>
                                    </p:set>
                                    <p:animEffect transition="in" filter="wipe(left)">
                                      <p:cBhvr>
                                        <p:cTn id="7" dur="500"/>
                                        <p:tgtEl>
                                          <p:spTgt spid="20787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7960"/>
                                        </p:tgtEl>
                                        <p:attrNameLst>
                                          <p:attrName>style.visibility</p:attrName>
                                        </p:attrNameLst>
                                      </p:cBhvr>
                                      <p:to>
                                        <p:strVal val="visible"/>
                                      </p:to>
                                    </p:set>
                                    <p:animEffect transition="in" filter="wipe(left)">
                                      <p:cBhvr>
                                        <p:cTn id="12" dur="500"/>
                                        <p:tgtEl>
                                          <p:spTgt spid="207960"/>
                                        </p:tgtEl>
                                      </p:cBhvr>
                                    </p:animEffect>
                                  </p:childTnLst>
                                </p:cTn>
                              </p:par>
                            </p:childTnLst>
                          </p:cTn>
                        </p:par>
                        <p:par>
                          <p:cTn id="13" fill="hold">
                            <p:stCondLst>
                              <p:cond delay="500"/>
                            </p:stCondLst>
                            <p:childTnLst>
                              <p:par>
                                <p:cTn id="14" presetID="1" presetClass="entr" presetSubtype="0" fill="hold" nodeType="afterEffect">
                                  <p:stCondLst>
                                    <p:cond delay="0"/>
                                  </p:stCondLst>
                                  <p:childTnLst>
                                    <p:set>
                                      <p:cBhvr>
                                        <p:cTn id="15" dur="1" fill="hold">
                                          <p:stCondLst>
                                            <p:cond delay="0"/>
                                          </p:stCondLst>
                                        </p:cTn>
                                        <p:tgtEl>
                                          <p:spTgt spid="207877"/>
                                        </p:tgtEl>
                                        <p:attrNameLst>
                                          <p:attrName>style.visibility</p:attrName>
                                        </p:attrNameLst>
                                      </p:cBhvr>
                                      <p:to>
                                        <p:strVal val="visible"/>
                                      </p:to>
                                    </p:set>
                                  </p:childTnLst>
                                </p:cTn>
                              </p:par>
                              <p:par>
                                <p:cTn id="16" presetID="22" presetClass="entr" presetSubtype="8" fill="hold" nodeType="withEffect">
                                  <p:stCondLst>
                                    <p:cond delay="0"/>
                                  </p:stCondLst>
                                  <p:childTnLst>
                                    <p:set>
                                      <p:cBhvr>
                                        <p:cTn id="17" dur="1" fill="hold">
                                          <p:stCondLst>
                                            <p:cond delay="0"/>
                                          </p:stCondLst>
                                        </p:cTn>
                                        <p:tgtEl>
                                          <p:spTgt spid="207954"/>
                                        </p:tgtEl>
                                        <p:attrNameLst>
                                          <p:attrName>style.visibility</p:attrName>
                                        </p:attrNameLst>
                                      </p:cBhvr>
                                      <p:to>
                                        <p:strVal val="visible"/>
                                      </p:to>
                                    </p:set>
                                    <p:animEffect transition="in" filter="wipe(left)">
                                      <p:cBhvr>
                                        <p:cTn id="18" dur="500"/>
                                        <p:tgtEl>
                                          <p:spTgt spid="207954"/>
                                        </p:tgtEl>
                                      </p:cBhvr>
                                    </p:animEffect>
                                  </p:childTnLst>
                                </p:cTn>
                              </p:par>
                              <p:par>
                                <p:cTn id="19" presetID="1" presetClass="entr" presetSubtype="0" fill="hold" nodeType="withEffect">
                                  <p:stCondLst>
                                    <p:cond delay="0"/>
                                  </p:stCondLst>
                                  <p:childTnLst>
                                    <p:set>
                                      <p:cBhvr>
                                        <p:cTn id="20" dur="1" fill="hold">
                                          <p:stCondLst>
                                            <p:cond delay="0"/>
                                          </p:stCondLst>
                                        </p:cTn>
                                        <p:tgtEl>
                                          <p:spTgt spid="20787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79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mph" presetSubtype="2" fill="hold" nodeType="clickEffect">
                                  <p:stCondLst>
                                    <p:cond delay="0"/>
                                  </p:stCondLst>
                                  <p:childTnLst>
                                    <p:animClr clrSpc="rgb" dir="cw">
                                      <p:cBhvr>
                                        <p:cTn id="26" dur="2000" fill="hold"/>
                                        <p:tgtEl>
                                          <p:spTgt spid="207874"/>
                                        </p:tgtEl>
                                        <p:attrNameLst>
                                          <p:attrName>fillcolor</p:attrName>
                                        </p:attrNameLst>
                                      </p:cBhvr>
                                      <p:to>
                                        <a:srgbClr val="FFCC66"/>
                                      </p:to>
                                    </p:animClr>
                                    <p:set>
                                      <p:cBhvr>
                                        <p:cTn id="27" dur="2000" fill="hold"/>
                                        <p:tgtEl>
                                          <p:spTgt spid="207874"/>
                                        </p:tgtEl>
                                        <p:attrNameLst>
                                          <p:attrName>fill.type</p:attrName>
                                        </p:attrNameLst>
                                      </p:cBhvr>
                                      <p:to>
                                        <p:strVal val="solid"/>
                                      </p:to>
                                    </p:set>
                                    <p:set>
                                      <p:cBhvr>
                                        <p:cTn id="28" dur="2000" fill="hold"/>
                                        <p:tgtEl>
                                          <p:spTgt spid="207874"/>
                                        </p:tgtEl>
                                        <p:attrNameLst>
                                          <p:attrName>fill.on</p:attrName>
                                        </p:attrNameLst>
                                      </p:cBhvr>
                                      <p:to>
                                        <p:strVal val="true"/>
                                      </p:to>
                                    </p:set>
                                  </p:childTnLst>
                                </p:cTn>
                              </p:par>
                              <p:par>
                                <p:cTn id="29" presetID="1" presetClass="entr" presetSubtype="0" fill="hold" grpId="0" nodeType="withEffect">
                                  <p:stCondLst>
                                    <p:cond delay="0"/>
                                  </p:stCondLst>
                                  <p:childTnLst>
                                    <p:set>
                                      <p:cBhvr>
                                        <p:cTn id="30" dur="1" fill="hold">
                                          <p:stCondLst>
                                            <p:cond delay="0"/>
                                          </p:stCondLst>
                                        </p:cTn>
                                        <p:tgtEl>
                                          <p:spTgt spid="20792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792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0794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07949"/>
                                        </p:tgtEl>
                                        <p:attrNameLst>
                                          <p:attrName>style.visibility</p:attrName>
                                        </p:attrNameLst>
                                      </p:cBhvr>
                                      <p:to>
                                        <p:strVal val="visible"/>
                                      </p:to>
                                    </p:set>
                                  </p:childTnLst>
                                </p:cTn>
                              </p:par>
                              <p:par>
                                <p:cTn id="37" presetID="32" presetClass="emph" presetSubtype="0" fill="hold" nodeType="withEffect">
                                  <p:stCondLst>
                                    <p:cond delay="0"/>
                                  </p:stCondLst>
                                  <p:childTnLst>
                                    <p:animClr clrSpc="rgb" dir="cw">
                                      <p:cBhvr override="childStyle">
                                        <p:cTn id="38" dur="100" fill="hold"/>
                                        <p:tgtEl>
                                          <p:spTgt spid="207948"/>
                                        </p:tgtEl>
                                        <p:attrNameLst>
                                          <p:attrName>style.color</p:attrName>
                                        </p:attrNameLst>
                                      </p:cBhvr>
                                      <p:to>
                                        <a:schemeClr val="accent2"/>
                                      </p:to>
                                    </p:animClr>
                                    <p:animClr clrSpc="rgb" dir="cw">
                                      <p:cBhvr>
                                        <p:cTn id="39" dur="100" fill="hold"/>
                                        <p:tgtEl>
                                          <p:spTgt spid="207948"/>
                                        </p:tgtEl>
                                        <p:attrNameLst>
                                          <p:attrName>fillcolor</p:attrName>
                                        </p:attrNameLst>
                                      </p:cBhvr>
                                      <p:to>
                                        <a:schemeClr val="accent2"/>
                                      </p:to>
                                    </p:animClr>
                                    <p:set>
                                      <p:cBhvr>
                                        <p:cTn id="40" dur="100" fill="hold"/>
                                        <p:tgtEl>
                                          <p:spTgt spid="207948"/>
                                        </p:tgtEl>
                                        <p:attrNameLst>
                                          <p:attrName>fill.type</p:attrName>
                                        </p:attrNameLst>
                                      </p:cBhvr>
                                      <p:to>
                                        <p:strVal val="solid"/>
                                      </p:to>
                                    </p:set>
                                    <p:set>
                                      <p:cBhvr>
                                        <p:cTn id="41" dur="100" fill="hold"/>
                                        <p:tgtEl>
                                          <p:spTgt spid="207948"/>
                                        </p:tgtEl>
                                        <p:attrNameLst>
                                          <p:attrName>fill.on</p:attrName>
                                        </p:attrNameLst>
                                      </p:cBhvr>
                                      <p:to>
                                        <p:strVal val="true"/>
                                      </p:to>
                                    </p:set>
                                    <p:animRot by="120000">
                                      <p:cBhvr>
                                        <p:cTn id="42" dur="100" fill="hold">
                                          <p:stCondLst>
                                            <p:cond delay="0"/>
                                          </p:stCondLst>
                                        </p:cTn>
                                        <p:tgtEl>
                                          <p:spTgt spid="207948"/>
                                        </p:tgtEl>
                                        <p:attrNameLst>
                                          <p:attrName>r</p:attrName>
                                        </p:attrNameLst>
                                      </p:cBhvr>
                                    </p:animRot>
                                    <p:animRot by="-240000">
                                      <p:cBhvr>
                                        <p:cTn id="43" dur="200" fill="hold">
                                          <p:stCondLst>
                                            <p:cond delay="200"/>
                                          </p:stCondLst>
                                        </p:cTn>
                                        <p:tgtEl>
                                          <p:spTgt spid="207948"/>
                                        </p:tgtEl>
                                        <p:attrNameLst>
                                          <p:attrName>r</p:attrName>
                                        </p:attrNameLst>
                                      </p:cBhvr>
                                    </p:animRot>
                                    <p:animRot by="240000">
                                      <p:cBhvr>
                                        <p:cTn id="44" dur="200" fill="hold">
                                          <p:stCondLst>
                                            <p:cond delay="400"/>
                                          </p:stCondLst>
                                        </p:cTn>
                                        <p:tgtEl>
                                          <p:spTgt spid="207948"/>
                                        </p:tgtEl>
                                        <p:attrNameLst>
                                          <p:attrName>r</p:attrName>
                                        </p:attrNameLst>
                                      </p:cBhvr>
                                    </p:animRot>
                                    <p:animRot by="-240000">
                                      <p:cBhvr>
                                        <p:cTn id="45" dur="200" fill="hold">
                                          <p:stCondLst>
                                            <p:cond delay="600"/>
                                          </p:stCondLst>
                                        </p:cTn>
                                        <p:tgtEl>
                                          <p:spTgt spid="207948"/>
                                        </p:tgtEl>
                                        <p:attrNameLst>
                                          <p:attrName>r</p:attrName>
                                        </p:attrNameLst>
                                      </p:cBhvr>
                                    </p:animRot>
                                    <p:animRot by="120000">
                                      <p:cBhvr>
                                        <p:cTn id="46" dur="200" fill="hold">
                                          <p:stCondLst>
                                            <p:cond delay="800"/>
                                          </p:stCondLst>
                                        </p:cTn>
                                        <p:tgtEl>
                                          <p:spTgt spid="207948"/>
                                        </p:tgtEl>
                                        <p:attrNameLst>
                                          <p:attrName>r</p:attrName>
                                        </p:attrNameLst>
                                      </p:cBhvr>
                                    </p:animRot>
                                  </p:childTnLst>
                                </p:cTn>
                              </p:par>
                              <p:par>
                                <p:cTn id="47" presetID="32" presetClass="emph" presetSubtype="0" fill="hold" nodeType="withEffect">
                                  <p:stCondLst>
                                    <p:cond delay="0"/>
                                  </p:stCondLst>
                                  <p:childTnLst>
                                    <p:animClr clrSpc="rgb" dir="cw">
                                      <p:cBhvr override="childStyle">
                                        <p:cTn id="48" dur="100" fill="hold"/>
                                        <p:tgtEl>
                                          <p:spTgt spid="207949"/>
                                        </p:tgtEl>
                                        <p:attrNameLst>
                                          <p:attrName>style.color</p:attrName>
                                        </p:attrNameLst>
                                      </p:cBhvr>
                                      <p:to>
                                        <a:schemeClr val="accent2"/>
                                      </p:to>
                                    </p:animClr>
                                    <p:animClr clrSpc="rgb" dir="cw">
                                      <p:cBhvr>
                                        <p:cTn id="49" dur="100" fill="hold"/>
                                        <p:tgtEl>
                                          <p:spTgt spid="207949"/>
                                        </p:tgtEl>
                                        <p:attrNameLst>
                                          <p:attrName>fillcolor</p:attrName>
                                        </p:attrNameLst>
                                      </p:cBhvr>
                                      <p:to>
                                        <a:schemeClr val="accent2"/>
                                      </p:to>
                                    </p:animClr>
                                    <p:set>
                                      <p:cBhvr>
                                        <p:cTn id="50" dur="100" fill="hold"/>
                                        <p:tgtEl>
                                          <p:spTgt spid="207949"/>
                                        </p:tgtEl>
                                        <p:attrNameLst>
                                          <p:attrName>fill.type</p:attrName>
                                        </p:attrNameLst>
                                      </p:cBhvr>
                                      <p:to>
                                        <p:strVal val="solid"/>
                                      </p:to>
                                    </p:set>
                                    <p:set>
                                      <p:cBhvr>
                                        <p:cTn id="51" dur="100" fill="hold"/>
                                        <p:tgtEl>
                                          <p:spTgt spid="207949"/>
                                        </p:tgtEl>
                                        <p:attrNameLst>
                                          <p:attrName>fill.on</p:attrName>
                                        </p:attrNameLst>
                                      </p:cBhvr>
                                      <p:to>
                                        <p:strVal val="true"/>
                                      </p:to>
                                    </p:set>
                                    <p:animRot by="120000">
                                      <p:cBhvr>
                                        <p:cTn id="52" dur="100" fill="hold">
                                          <p:stCondLst>
                                            <p:cond delay="0"/>
                                          </p:stCondLst>
                                        </p:cTn>
                                        <p:tgtEl>
                                          <p:spTgt spid="207949"/>
                                        </p:tgtEl>
                                        <p:attrNameLst>
                                          <p:attrName>r</p:attrName>
                                        </p:attrNameLst>
                                      </p:cBhvr>
                                    </p:animRot>
                                    <p:animRot by="-240000">
                                      <p:cBhvr>
                                        <p:cTn id="53" dur="200" fill="hold">
                                          <p:stCondLst>
                                            <p:cond delay="200"/>
                                          </p:stCondLst>
                                        </p:cTn>
                                        <p:tgtEl>
                                          <p:spTgt spid="207949"/>
                                        </p:tgtEl>
                                        <p:attrNameLst>
                                          <p:attrName>r</p:attrName>
                                        </p:attrNameLst>
                                      </p:cBhvr>
                                    </p:animRot>
                                    <p:animRot by="240000">
                                      <p:cBhvr>
                                        <p:cTn id="54" dur="200" fill="hold">
                                          <p:stCondLst>
                                            <p:cond delay="400"/>
                                          </p:stCondLst>
                                        </p:cTn>
                                        <p:tgtEl>
                                          <p:spTgt spid="207949"/>
                                        </p:tgtEl>
                                        <p:attrNameLst>
                                          <p:attrName>r</p:attrName>
                                        </p:attrNameLst>
                                      </p:cBhvr>
                                    </p:animRot>
                                    <p:animRot by="-240000">
                                      <p:cBhvr>
                                        <p:cTn id="55" dur="200" fill="hold">
                                          <p:stCondLst>
                                            <p:cond delay="600"/>
                                          </p:stCondLst>
                                        </p:cTn>
                                        <p:tgtEl>
                                          <p:spTgt spid="207949"/>
                                        </p:tgtEl>
                                        <p:attrNameLst>
                                          <p:attrName>r</p:attrName>
                                        </p:attrNameLst>
                                      </p:cBhvr>
                                    </p:animRot>
                                    <p:animRot by="120000">
                                      <p:cBhvr>
                                        <p:cTn id="56" dur="200" fill="hold">
                                          <p:stCondLst>
                                            <p:cond delay="800"/>
                                          </p:stCondLst>
                                        </p:cTn>
                                        <p:tgtEl>
                                          <p:spTgt spid="207949"/>
                                        </p:tgtEl>
                                        <p:attrNameLst>
                                          <p:attrName>r</p:attrName>
                                        </p:attrNameLst>
                                      </p:cBhvr>
                                    </p:animRot>
                                  </p:childTnLst>
                                </p:cTn>
                              </p:par>
                              <p:par>
                                <p:cTn id="57" presetID="22" presetClass="entr" presetSubtype="8" fill="hold" nodeType="withEffect">
                                  <p:stCondLst>
                                    <p:cond delay="0"/>
                                  </p:stCondLst>
                                  <p:childTnLst>
                                    <p:set>
                                      <p:cBhvr>
                                        <p:cTn id="58" dur="1" fill="hold">
                                          <p:stCondLst>
                                            <p:cond delay="0"/>
                                          </p:stCondLst>
                                        </p:cTn>
                                        <p:tgtEl>
                                          <p:spTgt spid="207938"/>
                                        </p:tgtEl>
                                        <p:attrNameLst>
                                          <p:attrName>style.visibility</p:attrName>
                                        </p:attrNameLst>
                                      </p:cBhvr>
                                      <p:to>
                                        <p:strVal val="visible"/>
                                      </p:to>
                                    </p:set>
                                    <p:animEffect transition="in" filter="wipe(left)">
                                      <p:cBhvr>
                                        <p:cTn id="59" dur="500"/>
                                        <p:tgtEl>
                                          <p:spTgt spid="207938"/>
                                        </p:tgtEl>
                                      </p:cBhvr>
                                    </p:animEffect>
                                  </p:childTnLst>
                                </p:cTn>
                              </p:par>
                            </p:childTnLst>
                          </p:cTn>
                        </p:par>
                      </p:childTnLst>
                    </p:cTn>
                  </p:par>
                  <p:par>
                    <p:cTn id="60" fill="hold">
                      <p:stCondLst>
                        <p:cond delay="indefinite"/>
                      </p:stCondLst>
                      <p:childTnLst>
                        <p:par>
                          <p:cTn id="61" fill="hold">
                            <p:stCondLst>
                              <p:cond delay="0"/>
                            </p:stCondLst>
                            <p:childTnLst>
                              <p:par>
                                <p:cTn id="62" presetID="1" presetClass="exit" presetSubtype="0" fill="hold" grpId="0" nodeType="clickEffect">
                                  <p:stCondLst>
                                    <p:cond delay="0"/>
                                  </p:stCondLst>
                                  <p:childTnLst>
                                    <p:set>
                                      <p:cBhvr>
                                        <p:cTn id="63" dur="1" fill="hold">
                                          <p:stCondLst>
                                            <p:cond delay="0"/>
                                          </p:stCondLst>
                                        </p:cTn>
                                        <p:tgtEl>
                                          <p:spTgt spid="207921"/>
                                        </p:tgtEl>
                                        <p:attrNameLst>
                                          <p:attrName>style.visibility</p:attrName>
                                        </p:attrNameLst>
                                      </p:cBhvr>
                                      <p:to>
                                        <p:strVal val="hidden"/>
                                      </p:to>
                                    </p:set>
                                  </p:childTnLst>
                                </p:cTn>
                              </p:par>
                              <p:par>
                                <p:cTn id="64" presetID="1" presetClass="exit" presetSubtype="0" fill="hold" nodeType="withEffect">
                                  <p:stCondLst>
                                    <p:cond delay="0"/>
                                  </p:stCondLst>
                                  <p:childTnLst>
                                    <p:set>
                                      <p:cBhvr>
                                        <p:cTn id="65" dur="1" fill="hold">
                                          <p:stCondLst>
                                            <p:cond delay="0"/>
                                          </p:stCondLst>
                                        </p:cTn>
                                        <p:tgtEl>
                                          <p:spTgt spid="207948"/>
                                        </p:tgtEl>
                                        <p:attrNameLst>
                                          <p:attrName>style.visibility</p:attrName>
                                        </p:attrNameLst>
                                      </p:cBhvr>
                                      <p:to>
                                        <p:strVal val="hidden"/>
                                      </p:to>
                                    </p:set>
                                  </p:childTnLst>
                                </p:cTn>
                              </p:par>
                              <p:par>
                                <p:cTn id="66" presetID="1" presetClass="exit" presetSubtype="0" fill="hold" nodeType="withEffect">
                                  <p:stCondLst>
                                    <p:cond delay="0"/>
                                  </p:stCondLst>
                                  <p:childTnLst>
                                    <p:set>
                                      <p:cBhvr>
                                        <p:cTn id="67" dur="1" fill="hold">
                                          <p:stCondLst>
                                            <p:cond delay="0"/>
                                          </p:stCondLst>
                                        </p:cTn>
                                        <p:tgtEl>
                                          <p:spTgt spid="207949"/>
                                        </p:tgtEl>
                                        <p:attrNameLst>
                                          <p:attrName>style.visibility</p:attrName>
                                        </p:attrNameLst>
                                      </p:cBhvr>
                                      <p:to>
                                        <p:strVal val="hidden"/>
                                      </p:to>
                                    </p:set>
                                  </p:childTnLst>
                                </p:cTn>
                              </p:par>
                              <p:par>
                                <p:cTn id="68" presetID="1" presetClass="exit" presetSubtype="0" fill="hold" grpId="1" nodeType="withEffect">
                                  <p:stCondLst>
                                    <p:cond delay="0"/>
                                  </p:stCondLst>
                                  <p:childTnLst>
                                    <p:set>
                                      <p:cBhvr>
                                        <p:cTn id="69" dur="1" fill="hold">
                                          <p:stCondLst>
                                            <p:cond delay="0"/>
                                          </p:stCondLst>
                                        </p:cTn>
                                        <p:tgtEl>
                                          <p:spTgt spid="207922"/>
                                        </p:tgtEl>
                                        <p:attrNameLst>
                                          <p:attrName>style.visibility</p:attrName>
                                        </p:attrNameLst>
                                      </p:cBhvr>
                                      <p:to>
                                        <p:strVal val="hidden"/>
                                      </p:to>
                                    </p:set>
                                  </p:childTnLst>
                                </p:cTn>
                              </p:par>
                              <p:par>
                                <p:cTn id="70" presetID="1" presetClass="exit" presetSubtype="0" fill="hold" nodeType="withEffect">
                                  <p:stCondLst>
                                    <p:cond delay="0"/>
                                  </p:stCondLst>
                                  <p:childTnLst>
                                    <p:set>
                                      <p:cBhvr>
                                        <p:cTn id="71" dur="1" fill="hold">
                                          <p:stCondLst>
                                            <p:cond delay="0"/>
                                          </p:stCondLst>
                                        </p:cTn>
                                        <p:tgtEl>
                                          <p:spTgt spid="207954"/>
                                        </p:tgtEl>
                                        <p:attrNameLst>
                                          <p:attrName>style.visibility</p:attrName>
                                        </p:attrNameLst>
                                      </p:cBhvr>
                                      <p:to>
                                        <p:strVal val="hidden"/>
                                      </p:to>
                                    </p:set>
                                  </p:childTnLst>
                                </p:cTn>
                              </p:par>
                              <p:par>
                                <p:cTn id="72" presetID="1" presetClass="exit" presetSubtype="0" fill="hold" nodeType="withEffect">
                                  <p:stCondLst>
                                    <p:cond delay="0"/>
                                  </p:stCondLst>
                                  <p:childTnLst>
                                    <p:set>
                                      <p:cBhvr>
                                        <p:cTn id="73" dur="1" fill="hold">
                                          <p:stCondLst>
                                            <p:cond delay="0"/>
                                          </p:stCondLst>
                                        </p:cTn>
                                        <p:tgtEl>
                                          <p:spTgt spid="207938"/>
                                        </p:tgtEl>
                                        <p:attrNameLst>
                                          <p:attrName>style.visibility</p:attrName>
                                        </p:attrNameLst>
                                      </p:cBhvr>
                                      <p:to>
                                        <p:strVal val="hidden"/>
                                      </p:to>
                                    </p:set>
                                  </p:childTnLst>
                                </p:cTn>
                              </p:par>
                              <p:par>
                                <p:cTn id="74" presetID="22" presetClass="entr" presetSubtype="8" fill="hold" nodeType="withEffect">
                                  <p:stCondLst>
                                    <p:cond delay="0"/>
                                  </p:stCondLst>
                                  <p:childTnLst>
                                    <p:set>
                                      <p:cBhvr>
                                        <p:cTn id="75" dur="1" fill="hold">
                                          <p:stCondLst>
                                            <p:cond delay="0"/>
                                          </p:stCondLst>
                                        </p:cTn>
                                        <p:tgtEl>
                                          <p:spTgt spid="207950"/>
                                        </p:tgtEl>
                                        <p:attrNameLst>
                                          <p:attrName>style.visibility</p:attrName>
                                        </p:attrNameLst>
                                      </p:cBhvr>
                                      <p:to>
                                        <p:strVal val="visible"/>
                                      </p:to>
                                    </p:set>
                                    <p:animEffect transition="in" filter="wipe(left)">
                                      <p:cBhvr>
                                        <p:cTn id="76" dur="500"/>
                                        <p:tgtEl>
                                          <p:spTgt spid="207950"/>
                                        </p:tgtEl>
                                      </p:cBhvr>
                                    </p:animEffect>
                                  </p:childTnLst>
                                </p:cTn>
                              </p:par>
                              <p:par>
                                <p:cTn id="77" presetID="22" presetClass="entr" presetSubtype="1" fill="hold" nodeType="withEffect">
                                  <p:stCondLst>
                                    <p:cond delay="0"/>
                                  </p:stCondLst>
                                  <p:childTnLst>
                                    <p:set>
                                      <p:cBhvr>
                                        <p:cTn id="78" dur="1" fill="hold">
                                          <p:stCondLst>
                                            <p:cond delay="0"/>
                                          </p:stCondLst>
                                        </p:cTn>
                                        <p:tgtEl>
                                          <p:spTgt spid="207937"/>
                                        </p:tgtEl>
                                        <p:attrNameLst>
                                          <p:attrName>style.visibility</p:attrName>
                                        </p:attrNameLst>
                                      </p:cBhvr>
                                      <p:to>
                                        <p:strVal val="visible"/>
                                      </p:to>
                                    </p:set>
                                    <p:animEffect transition="in" filter="wipe(up)">
                                      <p:cBhvr>
                                        <p:cTn id="79" dur="500"/>
                                        <p:tgtEl>
                                          <p:spTgt spid="207937"/>
                                        </p:tgtEl>
                                      </p:cBhvr>
                                    </p:animEffect>
                                  </p:childTnLst>
                                </p:cTn>
                              </p:par>
                              <p:par>
                                <p:cTn id="80" presetID="22" presetClass="entr" presetSubtype="1" fill="hold" nodeType="withEffect">
                                  <p:stCondLst>
                                    <p:cond delay="0"/>
                                  </p:stCondLst>
                                  <p:childTnLst>
                                    <p:set>
                                      <p:cBhvr>
                                        <p:cTn id="81" dur="1" fill="hold">
                                          <p:stCondLst>
                                            <p:cond delay="0"/>
                                          </p:stCondLst>
                                        </p:cTn>
                                        <p:tgtEl>
                                          <p:spTgt spid="207930"/>
                                        </p:tgtEl>
                                        <p:attrNameLst>
                                          <p:attrName>style.visibility</p:attrName>
                                        </p:attrNameLst>
                                      </p:cBhvr>
                                      <p:to>
                                        <p:strVal val="visible"/>
                                      </p:to>
                                    </p:set>
                                    <p:animEffect transition="in" filter="wipe(up)">
                                      <p:cBhvr>
                                        <p:cTn id="82" dur="500"/>
                                        <p:tgtEl>
                                          <p:spTgt spid="207930"/>
                                        </p:tgtEl>
                                      </p:cBhvr>
                                    </p:animEffect>
                                  </p:childTnLst>
                                </p:cTn>
                              </p:par>
                              <p:par>
                                <p:cTn id="83" presetID="22" presetClass="entr" presetSubtype="1" fill="hold" nodeType="withEffect">
                                  <p:stCondLst>
                                    <p:cond delay="0"/>
                                  </p:stCondLst>
                                  <p:childTnLst>
                                    <p:set>
                                      <p:cBhvr>
                                        <p:cTn id="84" dur="1" fill="hold">
                                          <p:stCondLst>
                                            <p:cond delay="0"/>
                                          </p:stCondLst>
                                        </p:cTn>
                                        <p:tgtEl>
                                          <p:spTgt spid="207929"/>
                                        </p:tgtEl>
                                        <p:attrNameLst>
                                          <p:attrName>style.visibility</p:attrName>
                                        </p:attrNameLst>
                                      </p:cBhvr>
                                      <p:to>
                                        <p:strVal val="visible"/>
                                      </p:to>
                                    </p:set>
                                    <p:animEffect transition="in" filter="wipe(up)">
                                      <p:cBhvr>
                                        <p:cTn id="85" dur="500"/>
                                        <p:tgtEl>
                                          <p:spTgt spid="207929"/>
                                        </p:tgtEl>
                                      </p:cBhvr>
                                    </p:animEffect>
                                  </p:childTnLst>
                                </p:cTn>
                              </p:par>
                            </p:childTnLst>
                          </p:cTn>
                        </p:par>
                        <p:par>
                          <p:cTn id="86" fill="hold">
                            <p:stCondLst>
                              <p:cond delay="0"/>
                            </p:stCondLst>
                            <p:childTnLst>
                              <p:par>
                                <p:cTn id="87" presetID="1" presetClass="entr" presetSubtype="0" fill="hold" nodeType="afterEffect">
                                  <p:stCondLst>
                                    <p:cond delay="0"/>
                                  </p:stCondLst>
                                  <p:childTnLst>
                                    <p:set>
                                      <p:cBhvr>
                                        <p:cTn id="88" dur="1" fill="hold">
                                          <p:stCondLst>
                                            <p:cond delay="0"/>
                                          </p:stCondLst>
                                        </p:cTn>
                                        <p:tgtEl>
                                          <p:spTgt spid="207931"/>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207958"/>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207959"/>
                                        </p:tgtEl>
                                        <p:attrNameLst>
                                          <p:attrName>style.visibility</p:attrName>
                                        </p:attrNameLst>
                                      </p:cBhvr>
                                      <p:to>
                                        <p:strVal val="visible"/>
                                      </p:to>
                                    </p:set>
                                  </p:childTnLst>
                                </p:cTn>
                              </p:par>
                              <p:par>
                                <p:cTn id="93" presetID="32" presetClass="emph" presetSubtype="0" fill="hold" nodeType="withEffect">
                                  <p:stCondLst>
                                    <p:cond delay="0"/>
                                  </p:stCondLst>
                                  <p:childTnLst>
                                    <p:animClr clrSpc="rgb" dir="cw">
                                      <p:cBhvr override="childStyle">
                                        <p:cTn id="94" dur="100" fill="hold"/>
                                        <p:tgtEl>
                                          <p:spTgt spid="207958"/>
                                        </p:tgtEl>
                                        <p:attrNameLst>
                                          <p:attrName>style.color</p:attrName>
                                        </p:attrNameLst>
                                      </p:cBhvr>
                                      <p:to>
                                        <a:schemeClr val="accent2"/>
                                      </p:to>
                                    </p:animClr>
                                    <p:animClr clrSpc="rgb" dir="cw">
                                      <p:cBhvr>
                                        <p:cTn id="95" dur="100" fill="hold"/>
                                        <p:tgtEl>
                                          <p:spTgt spid="207958"/>
                                        </p:tgtEl>
                                        <p:attrNameLst>
                                          <p:attrName>fillcolor</p:attrName>
                                        </p:attrNameLst>
                                      </p:cBhvr>
                                      <p:to>
                                        <a:schemeClr val="accent2"/>
                                      </p:to>
                                    </p:animClr>
                                    <p:set>
                                      <p:cBhvr>
                                        <p:cTn id="96" dur="100" fill="hold"/>
                                        <p:tgtEl>
                                          <p:spTgt spid="207958"/>
                                        </p:tgtEl>
                                        <p:attrNameLst>
                                          <p:attrName>fill.type</p:attrName>
                                        </p:attrNameLst>
                                      </p:cBhvr>
                                      <p:to>
                                        <p:strVal val="solid"/>
                                      </p:to>
                                    </p:set>
                                    <p:set>
                                      <p:cBhvr>
                                        <p:cTn id="97" dur="100" fill="hold"/>
                                        <p:tgtEl>
                                          <p:spTgt spid="207958"/>
                                        </p:tgtEl>
                                        <p:attrNameLst>
                                          <p:attrName>fill.on</p:attrName>
                                        </p:attrNameLst>
                                      </p:cBhvr>
                                      <p:to>
                                        <p:strVal val="true"/>
                                      </p:to>
                                    </p:set>
                                    <p:animRot by="120000">
                                      <p:cBhvr>
                                        <p:cTn id="98" dur="100" fill="hold">
                                          <p:stCondLst>
                                            <p:cond delay="0"/>
                                          </p:stCondLst>
                                        </p:cTn>
                                        <p:tgtEl>
                                          <p:spTgt spid="207958"/>
                                        </p:tgtEl>
                                        <p:attrNameLst>
                                          <p:attrName>r</p:attrName>
                                        </p:attrNameLst>
                                      </p:cBhvr>
                                    </p:animRot>
                                    <p:animRot by="-240000">
                                      <p:cBhvr>
                                        <p:cTn id="99" dur="200" fill="hold">
                                          <p:stCondLst>
                                            <p:cond delay="200"/>
                                          </p:stCondLst>
                                        </p:cTn>
                                        <p:tgtEl>
                                          <p:spTgt spid="207958"/>
                                        </p:tgtEl>
                                        <p:attrNameLst>
                                          <p:attrName>r</p:attrName>
                                        </p:attrNameLst>
                                      </p:cBhvr>
                                    </p:animRot>
                                    <p:animRot by="240000">
                                      <p:cBhvr>
                                        <p:cTn id="100" dur="200" fill="hold">
                                          <p:stCondLst>
                                            <p:cond delay="400"/>
                                          </p:stCondLst>
                                        </p:cTn>
                                        <p:tgtEl>
                                          <p:spTgt spid="207958"/>
                                        </p:tgtEl>
                                        <p:attrNameLst>
                                          <p:attrName>r</p:attrName>
                                        </p:attrNameLst>
                                      </p:cBhvr>
                                    </p:animRot>
                                    <p:animRot by="-240000">
                                      <p:cBhvr>
                                        <p:cTn id="101" dur="200" fill="hold">
                                          <p:stCondLst>
                                            <p:cond delay="600"/>
                                          </p:stCondLst>
                                        </p:cTn>
                                        <p:tgtEl>
                                          <p:spTgt spid="207958"/>
                                        </p:tgtEl>
                                        <p:attrNameLst>
                                          <p:attrName>r</p:attrName>
                                        </p:attrNameLst>
                                      </p:cBhvr>
                                    </p:animRot>
                                    <p:animRot by="120000">
                                      <p:cBhvr>
                                        <p:cTn id="102" dur="200" fill="hold">
                                          <p:stCondLst>
                                            <p:cond delay="800"/>
                                          </p:stCondLst>
                                        </p:cTn>
                                        <p:tgtEl>
                                          <p:spTgt spid="207958"/>
                                        </p:tgtEl>
                                        <p:attrNameLst>
                                          <p:attrName>r</p:attrName>
                                        </p:attrNameLst>
                                      </p:cBhvr>
                                    </p:animRot>
                                  </p:childTnLst>
                                </p:cTn>
                              </p:par>
                              <p:par>
                                <p:cTn id="103" presetID="30" presetClass="entr" presetSubtype="0" fill="hold" grpId="0" nodeType="withEffect">
                                  <p:stCondLst>
                                    <p:cond delay="0"/>
                                  </p:stCondLst>
                                  <p:childTnLst>
                                    <p:set>
                                      <p:cBhvr>
                                        <p:cTn id="104" dur="1" fill="hold">
                                          <p:stCondLst>
                                            <p:cond delay="0"/>
                                          </p:stCondLst>
                                        </p:cTn>
                                        <p:tgtEl>
                                          <p:spTgt spid="207919"/>
                                        </p:tgtEl>
                                        <p:attrNameLst>
                                          <p:attrName>style.visibility</p:attrName>
                                        </p:attrNameLst>
                                      </p:cBhvr>
                                      <p:to>
                                        <p:strVal val="visible"/>
                                      </p:to>
                                    </p:set>
                                    <p:animEffect transition="in" filter="fade">
                                      <p:cBhvr>
                                        <p:cTn id="105" dur="800" decel="100000"/>
                                        <p:tgtEl>
                                          <p:spTgt spid="207919"/>
                                        </p:tgtEl>
                                      </p:cBhvr>
                                    </p:animEffect>
                                    <p:anim calcmode="lin" valueType="num">
                                      <p:cBhvr>
                                        <p:cTn id="106" dur="800" decel="100000" fill="hold"/>
                                        <p:tgtEl>
                                          <p:spTgt spid="207919"/>
                                        </p:tgtEl>
                                        <p:attrNameLst>
                                          <p:attrName>style.rotation</p:attrName>
                                        </p:attrNameLst>
                                      </p:cBhvr>
                                      <p:tavLst>
                                        <p:tav tm="0">
                                          <p:val>
                                            <p:fltVal val="-90.000000"/>
                                          </p:val>
                                        </p:tav>
                                        <p:tav tm="100000">
                                          <p:val>
                                            <p:fltVal val="0.000000"/>
                                          </p:val>
                                        </p:tav>
                                      </p:tavLst>
                                    </p:anim>
                                    <p:anim calcmode="lin" valueType="num">
                                      <p:cBhvr>
                                        <p:cTn id="107" dur="800" decel="100000" fill="hold"/>
                                        <p:tgtEl>
                                          <p:spTgt spid="207919"/>
                                        </p:tgtEl>
                                        <p:attrNameLst>
                                          <p:attrName>ppt_x</p:attrName>
                                        </p:attrNameLst>
                                      </p:cBhvr>
                                      <p:tavLst>
                                        <p:tav tm="0">
                                          <p:val>
                                            <p:strVal val="#ppt_x+0.4"/>
                                          </p:val>
                                        </p:tav>
                                        <p:tav tm="100000">
                                          <p:val>
                                            <p:strVal val="#ppt_x-0.05"/>
                                          </p:val>
                                        </p:tav>
                                      </p:tavLst>
                                    </p:anim>
                                    <p:anim calcmode="lin" valueType="num">
                                      <p:cBhvr>
                                        <p:cTn id="108" dur="800" decel="100000" fill="hold"/>
                                        <p:tgtEl>
                                          <p:spTgt spid="207919"/>
                                        </p:tgtEl>
                                        <p:attrNameLst>
                                          <p:attrName>ppt_y</p:attrName>
                                        </p:attrNameLst>
                                      </p:cBhvr>
                                      <p:tavLst>
                                        <p:tav tm="0">
                                          <p:val>
                                            <p:strVal val="#ppt_y-0.4"/>
                                          </p:val>
                                        </p:tav>
                                        <p:tav tm="100000">
                                          <p:val>
                                            <p:strVal val="#ppt_y+0.1"/>
                                          </p:val>
                                        </p:tav>
                                      </p:tavLst>
                                    </p:anim>
                                    <p:anim calcmode="lin" valueType="num">
                                      <p:cBhvr>
                                        <p:cTn id="109" dur="200" accel="100000" fill="hold">
                                          <p:stCondLst>
                                            <p:cond delay="800"/>
                                          </p:stCondLst>
                                        </p:cTn>
                                        <p:tgtEl>
                                          <p:spTgt spid="207919"/>
                                        </p:tgtEl>
                                        <p:attrNameLst>
                                          <p:attrName>ppt_x</p:attrName>
                                        </p:attrNameLst>
                                      </p:cBhvr>
                                      <p:tavLst>
                                        <p:tav tm="0">
                                          <p:val>
                                            <p:strVal val="#ppt_x-0.05"/>
                                          </p:val>
                                        </p:tav>
                                        <p:tav tm="100000">
                                          <p:val>
                                            <p:strVal val="#ppt_x"/>
                                          </p:val>
                                        </p:tav>
                                      </p:tavLst>
                                    </p:anim>
                                    <p:anim calcmode="lin" valueType="num">
                                      <p:cBhvr>
                                        <p:cTn id="110" dur="200" accel="100000" fill="hold">
                                          <p:stCondLst>
                                            <p:cond delay="800"/>
                                          </p:stCondLst>
                                        </p:cTn>
                                        <p:tgtEl>
                                          <p:spTgt spid="207919"/>
                                        </p:tgtEl>
                                        <p:attrNameLst>
                                          <p:attrName>ppt_y</p:attrName>
                                        </p:attrNameLst>
                                      </p:cBhvr>
                                      <p:tavLst>
                                        <p:tav tm="0">
                                          <p:val>
                                            <p:strVal val="#ppt_y+0.1"/>
                                          </p:val>
                                        </p:tav>
                                        <p:tav tm="100000">
                                          <p:val>
                                            <p:strVal val="#ppt_y"/>
                                          </p:val>
                                        </p:tav>
                                      </p:tavLst>
                                    </p:anim>
                                  </p:childTnLst>
                                </p:cTn>
                              </p:par>
                              <p:par>
                                <p:cTn id="111" presetID="30" presetClass="entr" presetSubtype="0" fill="hold" grpId="0" nodeType="withEffect">
                                  <p:stCondLst>
                                    <p:cond delay="0"/>
                                  </p:stCondLst>
                                  <p:childTnLst>
                                    <p:set>
                                      <p:cBhvr>
                                        <p:cTn id="112" dur="1" fill="hold">
                                          <p:stCondLst>
                                            <p:cond delay="0"/>
                                          </p:stCondLst>
                                        </p:cTn>
                                        <p:tgtEl>
                                          <p:spTgt spid="207920"/>
                                        </p:tgtEl>
                                        <p:attrNameLst>
                                          <p:attrName>style.visibility</p:attrName>
                                        </p:attrNameLst>
                                      </p:cBhvr>
                                      <p:to>
                                        <p:strVal val="visible"/>
                                      </p:to>
                                    </p:set>
                                    <p:animEffect transition="in" filter="fade">
                                      <p:cBhvr>
                                        <p:cTn id="113" dur="800" decel="100000"/>
                                        <p:tgtEl>
                                          <p:spTgt spid="207920"/>
                                        </p:tgtEl>
                                      </p:cBhvr>
                                    </p:animEffect>
                                    <p:anim calcmode="lin" valueType="num">
                                      <p:cBhvr>
                                        <p:cTn id="114" dur="800" decel="100000" fill="hold"/>
                                        <p:tgtEl>
                                          <p:spTgt spid="207920"/>
                                        </p:tgtEl>
                                        <p:attrNameLst>
                                          <p:attrName>style.rotation</p:attrName>
                                        </p:attrNameLst>
                                      </p:cBhvr>
                                      <p:tavLst>
                                        <p:tav tm="0">
                                          <p:val>
                                            <p:fltVal val="-90.000000"/>
                                          </p:val>
                                        </p:tav>
                                        <p:tav tm="100000">
                                          <p:val>
                                            <p:fltVal val="0.000000"/>
                                          </p:val>
                                        </p:tav>
                                      </p:tavLst>
                                    </p:anim>
                                    <p:anim calcmode="lin" valueType="num">
                                      <p:cBhvr>
                                        <p:cTn id="115" dur="800" decel="100000" fill="hold"/>
                                        <p:tgtEl>
                                          <p:spTgt spid="207920"/>
                                        </p:tgtEl>
                                        <p:attrNameLst>
                                          <p:attrName>ppt_x</p:attrName>
                                        </p:attrNameLst>
                                      </p:cBhvr>
                                      <p:tavLst>
                                        <p:tav tm="0">
                                          <p:val>
                                            <p:strVal val="#ppt_x+0.4"/>
                                          </p:val>
                                        </p:tav>
                                        <p:tav tm="100000">
                                          <p:val>
                                            <p:strVal val="#ppt_x-0.05"/>
                                          </p:val>
                                        </p:tav>
                                      </p:tavLst>
                                    </p:anim>
                                    <p:anim calcmode="lin" valueType="num">
                                      <p:cBhvr>
                                        <p:cTn id="116" dur="800" decel="100000" fill="hold"/>
                                        <p:tgtEl>
                                          <p:spTgt spid="207920"/>
                                        </p:tgtEl>
                                        <p:attrNameLst>
                                          <p:attrName>ppt_y</p:attrName>
                                        </p:attrNameLst>
                                      </p:cBhvr>
                                      <p:tavLst>
                                        <p:tav tm="0">
                                          <p:val>
                                            <p:strVal val="#ppt_y-0.4"/>
                                          </p:val>
                                        </p:tav>
                                        <p:tav tm="100000">
                                          <p:val>
                                            <p:strVal val="#ppt_y+0.1"/>
                                          </p:val>
                                        </p:tav>
                                      </p:tavLst>
                                    </p:anim>
                                    <p:anim calcmode="lin" valueType="num">
                                      <p:cBhvr>
                                        <p:cTn id="117" dur="200" accel="100000" fill="hold">
                                          <p:stCondLst>
                                            <p:cond delay="800"/>
                                          </p:stCondLst>
                                        </p:cTn>
                                        <p:tgtEl>
                                          <p:spTgt spid="207920"/>
                                        </p:tgtEl>
                                        <p:attrNameLst>
                                          <p:attrName>ppt_x</p:attrName>
                                        </p:attrNameLst>
                                      </p:cBhvr>
                                      <p:tavLst>
                                        <p:tav tm="0">
                                          <p:val>
                                            <p:strVal val="#ppt_x-0.05"/>
                                          </p:val>
                                        </p:tav>
                                        <p:tav tm="100000">
                                          <p:val>
                                            <p:strVal val="#ppt_x"/>
                                          </p:val>
                                        </p:tav>
                                      </p:tavLst>
                                    </p:anim>
                                    <p:anim calcmode="lin" valueType="num">
                                      <p:cBhvr>
                                        <p:cTn id="118" dur="200" accel="100000" fill="hold">
                                          <p:stCondLst>
                                            <p:cond delay="800"/>
                                          </p:stCondLst>
                                        </p:cTn>
                                        <p:tgtEl>
                                          <p:spTgt spid="20792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6" grpId="0"/>
      <p:bldP spid="207919" grpId="0"/>
      <p:bldP spid="207920" grpId="0"/>
      <p:bldP spid="207921" grpId="0"/>
      <p:bldP spid="207922" grpId="0"/>
      <p:bldP spid="207922" grpId="1"/>
      <p:bldP spid="207959" grpId="0"/>
      <p:bldP spid="20796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8898" name="标题 208897"/>
          <p:cNvSpPr>
            <a:spLocks noGrp="1"/>
          </p:cNvSpPr>
          <p:nvPr>
            <p:ph type="title"/>
          </p:nvPr>
        </p:nvSpPr>
        <p:spPr>
          <a:xfrm>
            <a:off x="1173163" y="457200"/>
            <a:ext cx="1874837" cy="1143000"/>
          </a:xfrm>
          <a:ln/>
        </p:spPr>
        <p:txBody>
          <a:bodyPr anchor="ctr"/>
          <a:p>
            <a:r>
              <a:rPr lang="en-US" altLang="zh-CN">
                <a:ea typeface="华文行楷" panose="02010800040101010101" pitchFamily="2" charset="-122"/>
              </a:rPr>
              <a:t>Case 2</a:t>
            </a:r>
            <a:endParaRPr lang="en-US" altLang="zh-CN">
              <a:ea typeface="华文行楷" panose="02010800040101010101" pitchFamily="2" charset="-122"/>
            </a:endParaRPr>
          </a:p>
        </p:txBody>
      </p:sp>
      <p:sp>
        <p:nvSpPr>
          <p:cNvPr id="208899" name="文本框 208898"/>
          <p:cNvSpPr txBox="1"/>
          <p:nvPr/>
        </p:nvSpPr>
        <p:spPr>
          <a:xfrm>
            <a:off x="1352550" y="1600200"/>
            <a:ext cx="7239000" cy="519113"/>
          </a:xfrm>
          <a:prstGeom prst="rect">
            <a:avLst/>
          </a:prstGeom>
          <a:noFill/>
          <a:ln w="9525">
            <a:noFill/>
          </a:ln>
        </p:spPr>
        <p:txBody>
          <a:bodyPr>
            <a:spAutoFit/>
          </a:bodyPr>
          <a:p>
            <a:pPr algn="l">
              <a:spcBef>
                <a:spcPct val="50000"/>
              </a:spcBef>
            </a:pPr>
            <a:r>
              <a:rPr lang="zh-CN" altLang="en-US" sz="2800" b="1" dirty="0">
                <a:solidFill>
                  <a:schemeClr val="tx2"/>
                </a:solidFill>
                <a:latin typeface="仿宋" panose="02010609060101010101" pitchFamily="49" charset="-122"/>
                <a:ea typeface="仿宋" panose="02010609060101010101" pitchFamily="49" charset="-122"/>
              </a:rPr>
              <a:t>有上插头和左插头</a:t>
            </a:r>
            <a:endParaRPr lang="zh-CN" altLang="en-US" sz="2800" b="1" dirty="0">
              <a:solidFill>
                <a:schemeClr val="tx2"/>
              </a:solidFill>
              <a:latin typeface="仿宋" panose="02010609060101010101" pitchFamily="49" charset="-122"/>
              <a:ea typeface="仿宋" panose="02010609060101010101" pitchFamily="49" charset="-122"/>
            </a:endParaRPr>
          </a:p>
        </p:txBody>
      </p:sp>
      <p:sp>
        <p:nvSpPr>
          <p:cNvPr id="208900" name="矩形 208899"/>
          <p:cNvSpPr/>
          <p:nvPr/>
        </p:nvSpPr>
        <p:spPr>
          <a:xfrm>
            <a:off x="3540125" y="4038600"/>
            <a:ext cx="727075" cy="684213"/>
          </a:xfrm>
          <a:prstGeom prst="rect">
            <a:avLst/>
          </a:prstGeom>
          <a:noFill/>
          <a:ln w="9525" cap="flat" cmpd="sng">
            <a:solidFill>
              <a:schemeClr val="tx1"/>
            </a:solidFill>
            <a:prstDash val="solid"/>
            <a:miter/>
            <a:headEnd type="none" w="med" len="med"/>
            <a:tailEnd type="none" w="med" len="med"/>
          </a:ln>
        </p:spPr>
        <p:txBody>
          <a:bodyPr/>
          <a:p>
            <a:endParaRPr lang="zh-CN" altLang="en-US"/>
          </a:p>
        </p:txBody>
      </p:sp>
      <p:grpSp>
        <p:nvGrpSpPr>
          <p:cNvPr id="208901" name="组合 208900"/>
          <p:cNvGrpSpPr/>
          <p:nvPr/>
        </p:nvGrpSpPr>
        <p:grpSpPr>
          <a:xfrm>
            <a:off x="2103438" y="3308350"/>
            <a:ext cx="2871787" cy="2863850"/>
            <a:chOff x="1776" y="2036"/>
            <a:chExt cx="1809" cy="1804"/>
          </a:xfrm>
        </p:grpSpPr>
        <p:grpSp>
          <p:nvGrpSpPr>
            <p:cNvPr id="208902" name="组合 208901"/>
            <p:cNvGrpSpPr/>
            <p:nvPr/>
          </p:nvGrpSpPr>
          <p:grpSpPr>
            <a:xfrm>
              <a:off x="1776" y="2036"/>
              <a:ext cx="1809" cy="1804"/>
              <a:chOff x="1776" y="1776"/>
              <a:chExt cx="1809" cy="1804"/>
            </a:xfrm>
          </p:grpSpPr>
          <p:grpSp>
            <p:nvGrpSpPr>
              <p:cNvPr id="208903" name="组合 208902"/>
              <p:cNvGrpSpPr/>
              <p:nvPr/>
            </p:nvGrpSpPr>
            <p:grpSpPr>
              <a:xfrm>
                <a:off x="1776" y="1776"/>
                <a:ext cx="1809" cy="902"/>
                <a:chOff x="1776" y="1776"/>
                <a:chExt cx="1809" cy="902"/>
              </a:xfrm>
            </p:grpSpPr>
            <p:grpSp>
              <p:nvGrpSpPr>
                <p:cNvPr id="208904" name="组合 208903"/>
                <p:cNvGrpSpPr/>
                <p:nvPr/>
              </p:nvGrpSpPr>
              <p:grpSpPr>
                <a:xfrm>
                  <a:off x="1776" y="1776"/>
                  <a:ext cx="1809" cy="453"/>
                  <a:chOff x="1776" y="1776"/>
                  <a:chExt cx="1809" cy="453"/>
                </a:xfrm>
              </p:grpSpPr>
              <p:grpSp>
                <p:nvGrpSpPr>
                  <p:cNvPr id="208905" name="组合 208904"/>
                  <p:cNvGrpSpPr/>
                  <p:nvPr/>
                </p:nvGrpSpPr>
                <p:grpSpPr>
                  <a:xfrm>
                    <a:off x="1776" y="1776"/>
                    <a:ext cx="905" cy="453"/>
                    <a:chOff x="1776" y="1776"/>
                    <a:chExt cx="905" cy="453"/>
                  </a:xfrm>
                </p:grpSpPr>
                <p:sp>
                  <p:nvSpPr>
                    <p:cNvPr id="208906" name="矩形 208905"/>
                    <p:cNvSpPr/>
                    <p:nvPr/>
                  </p:nvSpPr>
                  <p:spPr>
                    <a:xfrm>
                      <a:off x="1776" y="1776"/>
                      <a:ext cx="453" cy="453"/>
                    </a:xfrm>
                    <a:prstGeom prst="rect">
                      <a:avLst/>
                    </a:prstGeom>
                    <a:solidFill>
                      <a:srgbClr val="777777"/>
                    </a:solidFill>
                    <a:ln w="28575" cap="flat" cmpd="sng">
                      <a:solidFill>
                        <a:schemeClr val="tx1"/>
                      </a:solidFill>
                      <a:prstDash val="solid"/>
                      <a:miter/>
                      <a:headEnd type="none" w="med" len="med"/>
                      <a:tailEnd type="none" w="med" len="med"/>
                    </a:ln>
                  </p:spPr>
                  <p:txBody>
                    <a:bodyPr/>
                    <a:p>
                      <a:endParaRPr lang="zh-CN" altLang="en-US"/>
                    </a:p>
                  </p:txBody>
                </p:sp>
                <p:sp>
                  <p:nvSpPr>
                    <p:cNvPr id="208907" name="矩形 208906"/>
                    <p:cNvSpPr/>
                    <p:nvPr/>
                  </p:nvSpPr>
                  <p:spPr>
                    <a:xfrm>
                      <a:off x="2228" y="1776"/>
                      <a:ext cx="453" cy="453"/>
                    </a:xfrm>
                    <a:prstGeom prst="rect">
                      <a:avLst/>
                    </a:prstGeom>
                    <a:solidFill>
                      <a:srgbClr val="777777"/>
                    </a:solidFill>
                    <a:ln w="28575" cap="flat" cmpd="sng">
                      <a:solidFill>
                        <a:schemeClr val="tx1"/>
                      </a:solidFill>
                      <a:prstDash val="solid"/>
                      <a:miter/>
                      <a:headEnd type="none" w="med" len="med"/>
                      <a:tailEnd type="none" w="med" len="med"/>
                    </a:ln>
                  </p:spPr>
                  <p:txBody>
                    <a:bodyPr/>
                    <a:p>
                      <a:endParaRPr lang="zh-CN" altLang="en-US"/>
                    </a:p>
                  </p:txBody>
                </p:sp>
              </p:grpSp>
              <p:grpSp>
                <p:nvGrpSpPr>
                  <p:cNvPr id="208908" name="组合 208907"/>
                  <p:cNvGrpSpPr/>
                  <p:nvPr/>
                </p:nvGrpSpPr>
                <p:grpSpPr>
                  <a:xfrm>
                    <a:off x="2680" y="1776"/>
                    <a:ext cx="905" cy="453"/>
                    <a:chOff x="1776" y="1776"/>
                    <a:chExt cx="905" cy="453"/>
                  </a:xfrm>
                </p:grpSpPr>
                <p:sp>
                  <p:nvSpPr>
                    <p:cNvPr id="208909" name="矩形 208908"/>
                    <p:cNvSpPr/>
                    <p:nvPr/>
                  </p:nvSpPr>
                  <p:spPr>
                    <a:xfrm>
                      <a:off x="1776"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08910" name="矩形 208909"/>
                    <p:cNvSpPr/>
                    <p:nvPr/>
                  </p:nvSpPr>
                  <p:spPr>
                    <a:xfrm>
                      <a:off x="2228"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grpSp>
            </p:grpSp>
            <p:grpSp>
              <p:nvGrpSpPr>
                <p:cNvPr id="208911" name="组合 208910"/>
                <p:cNvGrpSpPr/>
                <p:nvPr/>
              </p:nvGrpSpPr>
              <p:grpSpPr>
                <a:xfrm>
                  <a:off x="1776" y="2225"/>
                  <a:ext cx="1809" cy="453"/>
                  <a:chOff x="1776" y="1776"/>
                  <a:chExt cx="1809" cy="453"/>
                </a:xfrm>
              </p:grpSpPr>
              <p:grpSp>
                <p:nvGrpSpPr>
                  <p:cNvPr id="208912" name="组合 208911"/>
                  <p:cNvGrpSpPr/>
                  <p:nvPr/>
                </p:nvGrpSpPr>
                <p:grpSpPr>
                  <a:xfrm>
                    <a:off x="1776" y="1776"/>
                    <a:ext cx="905" cy="453"/>
                    <a:chOff x="1776" y="1776"/>
                    <a:chExt cx="905" cy="453"/>
                  </a:xfrm>
                </p:grpSpPr>
                <p:sp>
                  <p:nvSpPr>
                    <p:cNvPr id="208913" name="矩形 208912"/>
                    <p:cNvSpPr/>
                    <p:nvPr/>
                  </p:nvSpPr>
                  <p:spPr>
                    <a:xfrm>
                      <a:off x="1776"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08914" name="矩形 208913"/>
                    <p:cNvSpPr/>
                    <p:nvPr/>
                  </p:nvSpPr>
                  <p:spPr>
                    <a:xfrm>
                      <a:off x="2228"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grpSp>
              <p:grpSp>
                <p:nvGrpSpPr>
                  <p:cNvPr id="208915" name="组合 208914"/>
                  <p:cNvGrpSpPr/>
                  <p:nvPr/>
                </p:nvGrpSpPr>
                <p:grpSpPr>
                  <a:xfrm>
                    <a:off x="2680" y="1776"/>
                    <a:ext cx="905" cy="453"/>
                    <a:chOff x="1776" y="1776"/>
                    <a:chExt cx="905" cy="453"/>
                  </a:xfrm>
                </p:grpSpPr>
                <p:sp>
                  <p:nvSpPr>
                    <p:cNvPr id="208916" name="矩形 208915"/>
                    <p:cNvSpPr/>
                    <p:nvPr/>
                  </p:nvSpPr>
                  <p:spPr>
                    <a:xfrm>
                      <a:off x="1776"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08917" name="矩形 208916"/>
                    <p:cNvSpPr/>
                    <p:nvPr/>
                  </p:nvSpPr>
                  <p:spPr>
                    <a:xfrm>
                      <a:off x="2228"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grpSp>
            </p:grpSp>
          </p:grpSp>
          <p:grpSp>
            <p:nvGrpSpPr>
              <p:cNvPr id="208918" name="组合 208917"/>
              <p:cNvGrpSpPr/>
              <p:nvPr/>
            </p:nvGrpSpPr>
            <p:grpSpPr>
              <a:xfrm>
                <a:off x="1776" y="2678"/>
                <a:ext cx="1809" cy="902"/>
                <a:chOff x="1776" y="1776"/>
                <a:chExt cx="1809" cy="902"/>
              </a:xfrm>
            </p:grpSpPr>
            <p:grpSp>
              <p:nvGrpSpPr>
                <p:cNvPr id="208919" name="组合 208918"/>
                <p:cNvGrpSpPr/>
                <p:nvPr/>
              </p:nvGrpSpPr>
              <p:grpSpPr>
                <a:xfrm>
                  <a:off x="1776" y="1776"/>
                  <a:ext cx="1809" cy="453"/>
                  <a:chOff x="1776" y="1776"/>
                  <a:chExt cx="1809" cy="453"/>
                </a:xfrm>
              </p:grpSpPr>
              <p:grpSp>
                <p:nvGrpSpPr>
                  <p:cNvPr id="208920" name="组合 208919"/>
                  <p:cNvGrpSpPr/>
                  <p:nvPr/>
                </p:nvGrpSpPr>
                <p:grpSpPr>
                  <a:xfrm>
                    <a:off x="1776" y="1776"/>
                    <a:ext cx="905" cy="453"/>
                    <a:chOff x="1776" y="1776"/>
                    <a:chExt cx="905" cy="453"/>
                  </a:xfrm>
                </p:grpSpPr>
                <p:sp>
                  <p:nvSpPr>
                    <p:cNvPr id="208921" name="矩形 208920"/>
                    <p:cNvSpPr/>
                    <p:nvPr/>
                  </p:nvSpPr>
                  <p:spPr>
                    <a:xfrm>
                      <a:off x="1776"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08922" name="矩形 208921"/>
                    <p:cNvSpPr/>
                    <p:nvPr/>
                  </p:nvSpPr>
                  <p:spPr>
                    <a:xfrm>
                      <a:off x="2228"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grpSp>
              <p:grpSp>
                <p:nvGrpSpPr>
                  <p:cNvPr id="208923" name="组合 208922"/>
                  <p:cNvGrpSpPr/>
                  <p:nvPr/>
                </p:nvGrpSpPr>
                <p:grpSpPr>
                  <a:xfrm>
                    <a:off x="2680" y="1776"/>
                    <a:ext cx="905" cy="453"/>
                    <a:chOff x="1776" y="1776"/>
                    <a:chExt cx="905" cy="453"/>
                  </a:xfrm>
                </p:grpSpPr>
                <p:sp>
                  <p:nvSpPr>
                    <p:cNvPr id="208924" name="矩形 208923"/>
                    <p:cNvSpPr/>
                    <p:nvPr/>
                  </p:nvSpPr>
                  <p:spPr>
                    <a:xfrm>
                      <a:off x="1776"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08925" name="矩形 208924"/>
                    <p:cNvSpPr/>
                    <p:nvPr/>
                  </p:nvSpPr>
                  <p:spPr>
                    <a:xfrm>
                      <a:off x="2228"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grpSp>
            </p:grpSp>
            <p:grpSp>
              <p:nvGrpSpPr>
                <p:cNvPr id="208926" name="组合 208925"/>
                <p:cNvGrpSpPr/>
                <p:nvPr/>
              </p:nvGrpSpPr>
              <p:grpSpPr>
                <a:xfrm>
                  <a:off x="1776" y="2225"/>
                  <a:ext cx="1809" cy="453"/>
                  <a:chOff x="1776" y="1776"/>
                  <a:chExt cx="1809" cy="453"/>
                </a:xfrm>
              </p:grpSpPr>
              <p:grpSp>
                <p:nvGrpSpPr>
                  <p:cNvPr id="208927" name="组合 208926"/>
                  <p:cNvGrpSpPr/>
                  <p:nvPr/>
                </p:nvGrpSpPr>
                <p:grpSpPr>
                  <a:xfrm>
                    <a:off x="1776" y="1776"/>
                    <a:ext cx="905" cy="453"/>
                    <a:chOff x="1776" y="1776"/>
                    <a:chExt cx="905" cy="453"/>
                  </a:xfrm>
                </p:grpSpPr>
                <p:sp>
                  <p:nvSpPr>
                    <p:cNvPr id="208928" name="矩形 208927"/>
                    <p:cNvSpPr/>
                    <p:nvPr/>
                  </p:nvSpPr>
                  <p:spPr>
                    <a:xfrm>
                      <a:off x="1776"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08929" name="矩形 208928"/>
                    <p:cNvSpPr/>
                    <p:nvPr/>
                  </p:nvSpPr>
                  <p:spPr>
                    <a:xfrm>
                      <a:off x="2228"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grpSp>
              <p:grpSp>
                <p:nvGrpSpPr>
                  <p:cNvPr id="208930" name="组合 208929"/>
                  <p:cNvGrpSpPr/>
                  <p:nvPr/>
                </p:nvGrpSpPr>
                <p:grpSpPr>
                  <a:xfrm>
                    <a:off x="2680" y="1776"/>
                    <a:ext cx="905" cy="453"/>
                    <a:chOff x="1776" y="1776"/>
                    <a:chExt cx="905" cy="453"/>
                  </a:xfrm>
                </p:grpSpPr>
                <p:sp>
                  <p:nvSpPr>
                    <p:cNvPr id="208931" name="矩形 208930"/>
                    <p:cNvSpPr/>
                    <p:nvPr/>
                  </p:nvSpPr>
                  <p:spPr>
                    <a:xfrm>
                      <a:off x="1776"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08932" name="矩形 208931"/>
                    <p:cNvSpPr/>
                    <p:nvPr/>
                  </p:nvSpPr>
                  <p:spPr>
                    <a:xfrm>
                      <a:off x="2228"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grpSp>
            </p:grpSp>
          </p:grpSp>
        </p:grpSp>
        <p:sp>
          <p:nvSpPr>
            <p:cNvPr id="208933" name="直接连接符 208932"/>
            <p:cNvSpPr/>
            <p:nvPr/>
          </p:nvSpPr>
          <p:spPr>
            <a:xfrm>
              <a:off x="2006" y="2700"/>
              <a:ext cx="0" cy="907"/>
            </a:xfrm>
            <a:prstGeom prst="line">
              <a:avLst/>
            </a:prstGeom>
            <a:ln w="95250" cap="flat" cmpd="sng">
              <a:solidFill>
                <a:srgbClr val="FF5050"/>
              </a:solidFill>
              <a:prstDash val="solid"/>
              <a:headEnd type="none" w="med" len="med"/>
              <a:tailEnd type="none" w="med" len="med"/>
            </a:ln>
          </p:spPr>
        </p:sp>
        <p:sp>
          <p:nvSpPr>
            <p:cNvPr id="208934" name="直接连接符 208933"/>
            <p:cNvSpPr/>
            <p:nvPr/>
          </p:nvSpPr>
          <p:spPr>
            <a:xfrm>
              <a:off x="1978" y="2708"/>
              <a:ext cx="952" cy="0"/>
            </a:xfrm>
            <a:prstGeom prst="line">
              <a:avLst/>
            </a:prstGeom>
            <a:ln w="95250" cap="flat" cmpd="sng">
              <a:solidFill>
                <a:srgbClr val="FF5050"/>
              </a:solidFill>
              <a:prstDash val="solid"/>
              <a:headEnd type="none" w="med" len="med"/>
              <a:tailEnd type="none" w="med" len="med"/>
            </a:ln>
          </p:spPr>
        </p:sp>
        <p:sp>
          <p:nvSpPr>
            <p:cNvPr id="208935" name="直接连接符 208934"/>
            <p:cNvSpPr/>
            <p:nvPr/>
          </p:nvSpPr>
          <p:spPr>
            <a:xfrm>
              <a:off x="2900" y="2228"/>
              <a:ext cx="0" cy="499"/>
            </a:xfrm>
            <a:prstGeom prst="line">
              <a:avLst/>
            </a:prstGeom>
            <a:ln w="95250" cap="flat" cmpd="sng">
              <a:solidFill>
                <a:srgbClr val="FF5050"/>
              </a:solidFill>
              <a:prstDash val="solid"/>
              <a:headEnd type="none" w="med" len="med"/>
              <a:tailEnd type="none" w="med" len="med"/>
            </a:ln>
          </p:spPr>
        </p:sp>
        <p:sp>
          <p:nvSpPr>
            <p:cNvPr id="208936" name="直接连接符 208935"/>
            <p:cNvSpPr/>
            <p:nvPr/>
          </p:nvSpPr>
          <p:spPr>
            <a:xfrm rot="-5400000">
              <a:off x="3128" y="1996"/>
              <a:ext cx="0" cy="499"/>
            </a:xfrm>
            <a:prstGeom prst="line">
              <a:avLst/>
            </a:prstGeom>
            <a:ln w="95250" cap="flat" cmpd="sng">
              <a:solidFill>
                <a:srgbClr val="FF5050"/>
              </a:solidFill>
              <a:prstDash val="solid"/>
              <a:headEnd type="none" w="med" len="med"/>
              <a:tailEnd type="none" w="med" len="med"/>
            </a:ln>
          </p:spPr>
        </p:sp>
        <p:sp>
          <p:nvSpPr>
            <p:cNvPr id="208937" name="直接连接符 208936"/>
            <p:cNvSpPr/>
            <p:nvPr/>
          </p:nvSpPr>
          <p:spPr>
            <a:xfrm>
              <a:off x="3350" y="2226"/>
              <a:ext cx="0" cy="1406"/>
            </a:xfrm>
            <a:prstGeom prst="line">
              <a:avLst/>
            </a:prstGeom>
            <a:ln w="95250" cap="flat" cmpd="sng">
              <a:solidFill>
                <a:srgbClr val="FF5050"/>
              </a:solidFill>
              <a:prstDash val="solid"/>
              <a:headEnd type="none" w="med" len="med"/>
              <a:tailEnd type="none" w="med" len="med"/>
            </a:ln>
          </p:spPr>
        </p:sp>
        <p:sp>
          <p:nvSpPr>
            <p:cNvPr id="208938" name="直接连接符 208937"/>
            <p:cNvSpPr/>
            <p:nvPr/>
          </p:nvSpPr>
          <p:spPr>
            <a:xfrm rot="-5400000">
              <a:off x="3129" y="3350"/>
              <a:ext cx="0" cy="499"/>
            </a:xfrm>
            <a:prstGeom prst="line">
              <a:avLst/>
            </a:prstGeom>
            <a:ln w="95250" cap="flat" cmpd="sng">
              <a:solidFill>
                <a:srgbClr val="FF5050"/>
              </a:solidFill>
              <a:prstDash val="solid"/>
              <a:headEnd type="none" w="med" len="med"/>
              <a:tailEnd type="none" w="med" len="med"/>
            </a:ln>
          </p:spPr>
        </p:sp>
        <p:sp>
          <p:nvSpPr>
            <p:cNvPr id="208939" name="直接连接符 208938"/>
            <p:cNvSpPr/>
            <p:nvPr/>
          </p:nvSpPr>
          <p:spPr>
            <a:xfrm>
              <a:off x="2910" y="3113"/>
              <a:ext cx="0" cy="499"/>
            </a:xfrm>
            <a:prstGeom prst="line">
              <a:avLst/>
            </a:prstGeom>
            <a:ln w="95250" cap="flat" cmpd="sng">
              <a:solidFill>
                <a:srgbClr val="FF5050"/>
              </a:solidFill>
              <a:prstDash val="solid"/>
              <a:headEnd type="none" w="med" len="med"/>
              <a:tailEnd type="none" w="med" len="med"/>
            </a:ln>
          </p:spPr>
        </p:sp>
        <p:sp>
          <p:nvSpPr>
            <p:cNvPr id="208940" name="直接连接符 208939"/>
            <p:cNvSpPr/>
            <p:nvPr/>
          </p:nvSpPr>
          <p:spPr>
            <a:xfrm rot="-5400000">
              <a:off x="2687" y="2870"/>
              <a:ext cx="0" cy="499"/>
            </a:xfrm>
            <a:prstGeom prst="line">
              <a:avLst/>
            </a:prstGeom>
            <a:ln w="95250" cap="flat" cmpd="sng">
              <a:solidFill>
                <a:srgbClr val="FF5050"/>
              </a:solidFill>
              <a:prstDash val="solid"/>
              <a:headEnd type="none" w="med" len="med"/>
              <a:tailEnd type="none" w="med" len="med"/>
            </a:ln>
          </p:spPr>
        </p:sp>
        <p:sp>
          <p:nvSpPr>
            <p:cNvPr id="208941" name="直接连接符 208940"/>
            <p:cNvSpPr/>
            <p:nvPr/>
          </p:nvSpPr>
          <p:spPr>
            <a:xfrm>
              <a:off x="2468" y="3100"/>
              <a:ext cx="0" cy="510"/>
            </a:xfrm>
            <a:prstGeom prst="line">
              <a:avLst/>
            </a:prstGeom>
            <a:ln w="95250" cap="flat" cmpd="sng">
              <a:solidFill>
                <a:srgbClr val="FF5050"/>
              </a:solidFill>
              <a:prstDash val="solid"/>
              <a:headEnd type="none" w="med" len="med"/>
              <a:tailEnd type="none" w="med" len="med"/>
            </a:ln>
          </p:spPr>
        </p:sp>
        <p:sp>
          <p:nvSpPr>
            <p:cNvPr id="208942" name="直接连接符 208941"/>
            <p:cNvSpPr/>
            <p:nvPr/>
          </p:nvSpPr>
          <p:spPr>
            <a:xfrm rot="-5400000">
              <a:off x="2236" y="3340"/>
              <a:ext cx="0" cy="499"/>
            </a:xfrm>
            <a:prstGeom prst="line">
              <a:avLst/>
            </a:prstGeom>
            <a:ln w="95250" cap="flat" cmpd="sng">
              <a:solidFill>
                <a:srgbClr val="FF5050"/>
              </a:solidFill>
              <a:prstDash val="solid"/>
              <a:headEnd type="none" w="med" len="med"/>
              <a:tailEnd type="none" w="med" len="med"/>
            </a:ln>
          </p:spPr>
        </p:sp>
      </p:grpSp>
      <p:grpSp>
        <p:nvGrpSpPr>
          <p:cNvPr id="208943" name="组合 208942"/>
          <p:cNvGrpSpPr/>
          <p:nvPr/>
        </p:nvGrpSpPr>
        <p:grpSpPr>
          <a:xfrm>
            <a:off x="1393825" y="4006850"/>
            <a:ext cx="4217988" cy="755650"/>
            <a:chOff x="768" y="2524"/>
            <a:chExt cx="2657" cy="476"/>
          </a:xfrm>
        </p:grpSpPr>
        <p:sp>
          <p:nvSpPr>
            <p:cNvPr id="208944" name="直接连接符 208943"/>
            <p:cNvSpPr/>
            <p:nvPr/>
          </p:nvSpPr>
          <p:spPr>
            <a:xfrm>
              <a:off x="768" y="2994"/>
              <a:ext cx="1814" cy="0"/>
            </a:xfrm>
            <a:prstGeom prst="line">
              <a:avLst/>
            </a:prstGeom>
            <a:ln w="95250" cap="flat" cmpd="sng">
              <a:solidFill>
                <a:schemeClr val="tx2"/>
              </a:solidFill>
              <a:prstDash val="solid"/>
              <a:headEnd type="none" w="med" len="med"/>
              <a:tailEnd type="none" w="med" len="med"/>
            </a:ln>
          </p:spPr>
        </p:sp>
        <p:sp>
          <p:nvSpPr>
            <p:cNvPr id="208945" name="直接连接符 208944"/>
            <p:cNvSpPr/>
            <p:nvPr/>
          </p:nvSpPr>
          <p:spPr>
            <a:xfrm>
              <a:off x="2568" y="2544"/>
              <a:ext cx="857" cy="0"/>
            </a:xfrm>
            <a:prstGeom prst="line">
              <a:avLst/>
            </a:prstGeom>
            <a:ln w="95250" cap="flat" cmpd="sng">
              <a:solidFill>
                <a:schemeClr val="tx2"/>
              </a:solidFill>
              <a:prstDash val="solid"/>
              <a:headEnd type="none" w="med" len="med"/>
              <a:tailEnd type="none" w="med" len="med"/>
            </a:ln>
          </p:spPr>
        </p:sp>
        <p:sp>
          <p:nvSpPr>
            <p:cNvPr id="208946" name="直接连接符 208945"/>
            <p:cNvSpPr/>
            <p:nvPr/>
          </p:nvSpPr>
          <p:spPr>
            <a:xfrm>
              <a:off x="2576" y="2524"/>
              <a:ext cx="0" cy="476"/>
            </a:xfrm>
            <a:prstGeom prst="line">
              <a:avLst/>
            </a:prstGeom>
            <a:ln w="95250" cap="flat" cmpd="sng">
              <a:solidFill>
                <a:schemeClr val="tx2"/>
              </a:solidFill>
              <a:prstDash val="solid"/>
              <a:headEnd type="none" w="med" len="med"/>
              <a:tailEnd type="none" w="med" len="med"/>
            </a:ln>
          </p:spPr>
        </p:sp>
      </p:grpSp>
      <p:grpSp>
        <p:nvGrpSpPr>
          <p:cNvPr id="208947" name="组合 208946"/>
          <p:cNvGrpSpPr/>
          <p:nvPr/>
        </p:nvGrpSpPr>
        <p:grpSpPr>
          <a:xfrm>
            <a:off x="2424113" y="4343400"/>
            <a:ext cx="1116012" cy="360363"/>
            <a:chOff x="2832" y="768"/>
            <a:chExt cx="703" cy="227"/>
          </a:xfrm>
        </p:grpSpPr>
        <p:sp>
          <p:nvSpPr>
            <p:cNvPr id="208948" name="直接连接符 208947"/>
            <p:cNvSpPr/>
            <p:nvPr/>
          </p:nvSpPr>
          <p:spPr>
            <a:xfrm>
              <a:off x="2862" y="768"/>
              <a:ext cx="0" cy="227"/>
            </a:xfrm>
            <a:prstGeom prst="line">
              <a:avLst/>
            </a:prstGeom>
            <a:ln w="95250" cap="flat" cmpd="sng">
              <a:solidFill>
                <a:srgbClr val="0066FF"/>
              </a:solidFill>
              <a:prstDash val="solid"/>
              <a:headEnd type="none" w="med" len="med"/>
              <a:tailEnd type="none" w="med" len="med"/>
            </a:ln>
          </p:spPr>
        </p:sp>
        <p:sp>
          <p:nvSpPr>
            <p:cNvPr id="208949" name="直接连接符 208948"/>
            <p:cNvSpPr/>
            <p:nvPr/>
          </p:nvSpPr>
          <p:spPr>
            <a:xfrm>
              <a:off x="2832" y="788"/>
              <a:ext cx="703" cy="0"/>
            </a:xfrm>
            <a:prstGeom prst="line">
              <a:avLst/>
            </a:prstGeom>
            <a:ln w="95250" cap="flat" cmpd="sng">
              <a:solidFill>
                <a:srgbClr val="0066FF"/>
              </a:solidFill>
              <a:prstDash val="solid"/>
              <a:headEnd type="none" w="med" len="med"/>
              <a:tailEnd type="none" w="med" len="med"/>
            </a:ln>
          </p:spPr>
        </p:sp>
      </p:grpSp>
      <p:grpSp>
        <p:nvGrpSpPr>
          <p:cNvPr id="208950" name="组合 208949"/>
          <p:cNvGrpSpPr/>
          <p:nvPr/>
        </p:nvGrpSpPr>
        <p:grpSpPr>
          <a:xfrm>
            <a:off x="3851275" y="3630613"/>
            <a:ext cx="792163" cy="360362"/>
            <a:chOff x="2312" y="2284"/>
            <a:chExt cx="499" cy="227"/>
          </a:xfrm>
        </p:grpSpPr>
        <p:sp>
          <p:nvSpPr>
            <p:cNvPr id="208951" name="直接连接符 208950"/>
            <p:cNvSpPr/>
            <p:nvPr/>
          </p:nvSpPr>
          <p:spPr>
            <a:xfrm>
              <a:off x="2342" y="2284"/>
              <a:ext cx="0" cy="227"/>
            </a:xfrm>
            <a:prstGeom prst="line">
              <a:avLst/>
            </a:prstGeom>
            <a:ln w="95250" cap="flat" cmpd="sng">
              <a:solidFill>
                <a:srgbClr val="0066FF"/>
              </a:solidFill>
              <a:prstDash val="solid"/>
              <a:headEnd type="none" w="med" len="med"/>
              <a:tailEnd type="none" w="med" len="med"/>
            </a:ln>
          </p:spPr>
        </p:sp>
        <p:sp>
          <p:nvSpPr>
            <p:cNvPr id="208952" name="直接连接符 208951"/>
            <p:cNvSpPr/>
            <p:nvPr/>
          </p:nvSpPr>
          <p:spPr>
            <a:xfrm rot="-5400000">
              <a:off x="2561" y="2044"/>
              <a:ext cx="0" cy="499"/>
            </a:xfrm>
            <a:prstGeom prst="line">
              <a:avLst/>
            </a:prstGeom>
            <a:ln w="95250" cap="flat" cmpd="sng">
              <a:solidFill>
                <a:srgbClr val="0066FF"/>
              </a:solidFill>
              <a:prstDash val="solid"/>
              <a:headEnd type="none" w="med" len="med"/>
              <a:tailEnd type="none" w="med" len="med"/>
            </a:ln>
          </p:spPr>
        </p:sp>
        <p:sp>
          <p:nvSpPr>
            <p:cNvPr id="208953" name="直接连接符 208952"/>
            <p:cNvSpPr/>
            <p:nvPr/>
          </p:nvSpPr>
          <p:spPr>
            <a:xfrm>
              <a:off x="2784" y="2284"/>
              <a:ext cx="0" cy="227"/>
            </a:xfrm>
            <a:prstGeom prst="line">
              <a:avLst/>
            </a:prstGeom>
            <a:ln w="95250" cap="flat" cmpd="sng">
              <a:solidFill>
                <a:srgbClr val="0066FF"/>
              </a:solidFill>
              <a:prstDash val="solid"/>
              <a:headEnd type="none" w="med" len="med"/>
              <a:tailEnd type="none" w="med" len="med"/>
            </a:ln>
          </p:spPr>
        </p:sp>
      </p:grpSp>
      <p:grpSp>
        <p:nvGrpSpPr>
          <p:cNvPr id="208954" name="组合 208953"/>
          <p:cNvGrpSpPr/>
          <p:nvPr/>
        </p:nvGrpSpPr>
        <p:grpSpPr>
          <a:xfrm>
            <a:off x="1393825" y="4010025"/>
            <a:ext cx="4318000" cy="755650"/>
            <a:chOff x="727" y="2832"/>
            <a:chExt cx="3128" cy="476"/>
          </a:xfrm>
        </p:grpSpPr>
        <p:sp>
          <p:nvSpPr>
            <p:cNvPr id="208955" name="直接连接符 208954"/>
            <p:cNvSpPr/>
            <p:nvPr/>
          </p:nvSpPr>
          <p:spPr>
            <a:xfrm>
              <a:off x="727" y="3298"/>
              <a:ext cx="1587" cy="0"/>
            </a:xfrm>
            <a:prstGeom prst="line">
              <a:avLst/>
            </a:prstGeom>
            <a:ln w="95250" cap="flat" cmpd="sng">
              <a:solidFill>
                <a:schemeClr val="tx2"/>
              </a:solidFill>
              <a:prstDash val="solid"/>
              <a:headEnd type="none" w="med" len="med"/>
              <a:tailEnd type="none" w="med" len="med"/>
            </a:ln>
          </p:spPr>
        </p:sp>
        <p:sp>
          <p:nvSpPr>
            <p:cNvPr id="208956" name="直接连接符 208955"/>
            <p:cNvSpPr/>
            <p:nvPr/>
          </p:nvSpPr>
          <p:spPr>
            <a:xfrm>
              <a:off x="2268" y="2848"/>
              <a:ext cx="1587" cy="0"/>
            </a:xfrm>
            <a:prstGeom prst="line">
              <a:avLst/>
            </a:prstGeom>
            <a:ln w="95250" cap="flat" cmpd="sng">
              <a:solidFill>
                <a:schemeClr val="tx2"/>
              </a:solidFill>
              <a:prstDash val="solid"/>
              <a:headEnd type="none" w="med" len="med"/>
              <a:tailEnd type="none" w="med" len="med"/>
            </a:ln>
          </p:spPr>
        </p:sp>
        <p:sp>
          <p:nvSpPr>
            <p:cNvPr id="208957" name="直接连接符 208956"/>
            <p:cNvSpPr/>
            <p:nvPr/>
          </p:nvSpPr>
          <p:spPr>
            <a:xfrm>
              <a:off x="2286" y="2832"/>
              <a:ext cx="0" cy="476"/>
            </a:xfrm>
            <a:prstGeom prst="line">
              <a:avLst/>
            </a:prstGeom>
            <a:ln w="95250" cap="flat" cmpd="sng">
              <a:solidFill>
                <a:schemeClr val="tx2"/>
              </a:solidFill>
              <a:prstDash val="solid"/>
              <a:headEnd type="none" w="med" len="med"/>
              <a:tailEnd type="none" w="med" len="med"/>
            </a:ln>
          </p:spPr>
        </p:sp>
      </p:grpSp>
      <p:grpSp>
        <p:nvGrpSpPr>
          <p:cNvPr id="208958" name="组合 208957"/>
          <p:cNvGrpSpPr/>
          <p:nvPr/>
        </p:nvGrpSpPr>
        <p:grpSpPr>
          <a:xfrm>
            <a:off x="2428875" y="3624263"/>
            <a:ext cx="2205038" cy="1077912"/>
            <a:chOff x="1518" y="336"/>
            <a:chExt cx="1389" cy="679"/>
          </a:xfrm>
        </p:grpSpPr>
        <p:sp>
          <p:nvSpPr>
            <p:cNvPr id="208959" name="直接连接符 208958"/>
            <p:cNvSpPr/>
            <p:nvPr/>
          </p:nvSpPr>
          <p:spPr>
            <a:xfrm>
              <a:off x="1548" y="788"/>
              <a:ext cx="0" cy="227"/>
            </a:xfrm>
            <a:prstGeom prst="line">
              <a:avLst/>
            </a:prstGeom>
            <a:ln w="95250" cap="flat" cmpd="sng">
              <a:solidFill>
                <a:srgbClr val="0066FF"/>
              </a:solidFill>
              <a:prstDash val="solid"/>
              <a:headEnd type="none" w="med" len="med"/>
              <a:tailEnd type="none" w="med" len="med"/>
            </a:ln>
          </p:spPr>
        </p:sp>
        <p:sp>
          <p:nvSpPr>
            <p:cNvPr id="208960" name="直接连接符 208959"/>
            <p:cNvSpPr/>
            <p:nvPr/>
          </p:nvSpPr>
          <p:spPr>
            <a:xfrm>
              <a:off x="1518" y="808"/>
              <a:ext cx="929" cy="0"/>
            </a:xfrm>
            <a:prstGeom prst="line">
              <a:avLst/>
            </a:prstGeom>
            <a:ln w="95250" cap="flat" cmpd="sng">
              <a:solidFill>
                <a:srgbClr val="0066FF"/>
              </a:solidFill>
              <a:prstDash val="solid"/>
              <a:headEnd type="none" w="med" len="med"/>
              <a:tailEnd type="none" w="med" len="med"/>
            </a:ln>
          </p:spPr>
        </p:sp>
        <p:sp>
          <p:nvSpPr>
            <p:cNvPr id="208961" name="直接连接符 208960"/>
            <p:cNvSpPr/>
            <p:nvPr/>
          </p:nvSpPr>
          <p:spPr>
            <a:xfrm>
              <a:off x="2438" y="336"/>
              <a:ext cx="0" cy="499"/>
            </a:xfrm>
            <a:prstGeom prst="line">
              <a:avLst/>
            </a:prstGeom>
            <a:ln w="95250" cap="flat" cmpd="sng">
              <a:solidFill>
                <a:srgbClr val="0066FF"/>
              </a:solidFill>
              <a:prstDash val="solid"/>
              <a:headEnd type="none" w="med" len="med"/>
              <a:tailEnd type="none" w="med" len="med"/>
            </a:ln>
          </p:spPr>
        </p:sp>
        <p:sp>
          <p:nvSpPr>
            <p:cNvPr id="208962" name="直接连接符 208961"/>
            <p:cNvSpPr/>
            <p:nvPr/>
          </p:nvSpPr>
          <p:spPr>
            <a:xfrm rot="-5400000">
              <a:off x="2657" y="96"/>
              <a:ext cx="0" cy="499"/>
            </a:xfrm>
            <a:prstGeom prst="line">
              <a:avLst/>
            </a:prstGeom>
            <a:ln w="95250" cap="flat" cmpd="sng">
              <a:solidFill>
                <a:srgbClr val="0066FF"/>
              </a:solidFill>
              <a:prstDash val="solid"/>
              <a:headEnd type="none" w="med" len="med"/>
              <a:tailEnd type="none" w="med" len="med"/>
            </a:ln>
          </p:spPr>
        </p:sp>
        <p:sp>
          <p:nvSpPr>
            <p:cNvPr id="208963" name="直接连接符 208962"/>
            <p:cNvSpPr/>
            <p:nvPr/>
          </p:nvSpPr>
          <p:spPr>
            <a:xfrm>
              <a:off x="2880" y="336"/>
              <a:ext cx="0" cy="227"/>
            </a:xfrm>
            <a:prstGeom prst="line">
              <a:avLst/>
            </a:prstGeom>
            <a:ln w="95250" cap="flat" cmpd="sng">
              <a:solidFill>
                <a:srgbClr val="0066FF"/>
              </a:solidFill>
              <a:prstDash val="solid"/>
              <a:headEnd type="none" w="med" len="med"/>
              <a:tailEnd type="none" w="med" len="med"/>
            </a:ln>
          </p:spPr>
        </p:sp>
      </p:grpSp>
      <p:sp>
        <p:nvSpPr>
          <p:cNvPr id="208964" name="文本框 208963"/>
          <p:cNvSpPr txBox="1"/>
          <p:nvPr/>
        </p:nvSpPr>
        <p:spPr>
          <a:xfrm>
            <a:off x="5334000" y="5638800"/>
            <a:ext cx="3429000" cy="579438"/>
          </a:xfrm>
          <a:prstGeom prst="rect">
            <a:avLst/>
          </a:prstGeom>
          <a:noFill/>
          <a:ln w="9525">
            <a:noFill/>
          </a:ln>
        </p:spPr>
        <p:txBody>
          <a:bodyPr>
            <a:spAutoFit/>
          </a:bodyPr>
          <a:p>
            <a:pPr algn="l">
              <a:spcBef>
                <a:spcPct val="50000"/>
              </a:spcBef>
            </a:pPr>
            <a:r>
              <a:rPr lang="zh-CN" altLang="en-US" sz="3200" b="1" dirty="0">
                <a:solidFill>
                  <a:schemeClr val="tx2"/>
                </a:solidFill>
                <a:latin typeface="仿宋" panose="02010609060101010101" pitchFamily="49" charset="-122"/>
                <a:ea typeface="仿宋" panose="02010609060101010101" pitchFamily="49" charset="-122"/>
              </a:rPr>
              <a:t>转移时间：</a:t>
            </a:r>
            <a:r>
              <a:rPr lang="en-US" altLang="zh-CN" sz="3200" i="1">
                <a:solidFill>
                  <a:schemeClr val="tx2"/>
                </a:solidFill>
                <a:latin typeface="Times New Roman" panose="02020603050405020304" pitchFamily="18" charset="0"/>
                <a:ea typeface="仿宋" panose="02010609060101010101" pitchFamily="49" charset="-122"/>
              </a:rPr>
              <a:t>O</a:t>
            </a:r>
            <a:r>
              <a:rPr lang="en-US" altLang="zh-CN" sz="3200">
                <a:solidFill>
                  <a:schemeClr val="tx2"/>
                </a:solidFill>
                <a:latin typeface="Times New Roman" panose="02020603050405020304" pitchFamily="18" charset="0"/>
                <a:ea typeface="仿宋" panose="02010609060101010101" pitchFamily="49" charset="-122"/>
              </a:rPr>
              <a:t>(1)</a:t>
            </a:r>
            <a:endParaRPr lang="en-US" altLang="zh-CN" sz="3200">
              <a:solidFill>
                <a:schemeClr val="tx2"/>
              </a:solidFill>
              <a:latin typeface="Times New Roman" panose="02020603050405020304" pitchFamily="18" charset="0"/>
              <a:ea typeface="仿宋" panose="02010609060101010101" pitchFamily="49" charset="-122"/>
            </a:endParaRPr>
          </a:p>
        </p:txBody>
      </p:sp>
      <p:grpSp>
        <p:nvGrpSpPr>
          <p:cNvPr id="208965" name="组合 208964"/>
          <p:cNvGrpSpPr/>
          <p:nvPr/>
        </p:nvGrpSpPr>
        <p:grpSpPr>
          <a:xfrm>
            <a:off x="5988050" y="3429000"/>
            <a:ext cx="2162175" cy="431800"/>
            <a:chOff x="4080" y="2016"/>
            <a:chExt cx="1362" cy="272"/>
          </a:xfrm>
        </p:grpSpPr>
        <p:sp>
          <p:nvSpPr>
            <p:cNvPr id="208966" name="矩形 208965"/>
            <p:cNvSpPr/>
            <p:nvPr/>
          </p:nvSpPr>
          <p:spPr>
            <a:xfrm>
              <a:off x="4080" y="2016"/>
              <a:ext cx="272" cy="272"/>
            </a:xfrm>
            <a:prstGeom prst="rect">
              <a:avLst/>
            </a:prstGeom>
            <a:noFill/>
            <a:ln w="9525">
              <a:noFill/>
            </a:ln>
          </p:spPr>
          <p:txBody>
            <a:bodyPr wrap="none" anchor="ctr"/>
            <a:p>
              <a:r>
                <a:rPr lang="en-US" altLang="zh-CN" sz="2800" b="1">
                  <a:solidFill>
                    <a:schemeClr val="tx2"/>
                  </a:solidFill>
                  <a:effectLst>
                    <a:outerShdw blurRad="38100" dist="38100" dir="2700000">
                      <a:srgbClr val="C0C0C0"/>
                    </a:outerShdw>
                  </a:effectLst>
                  <a:latin typeface="Times New Roman" panose="02020603050405020304" pitchFamily="18" charset="0"/>
                </a:rPr>
                <a:t>(</a:t>
              </a:r>
              <a:endParaRPr lang="en-US" altLang="zh-CN" sz="2800" b="1">
                <a:solidFill>
                  <a:schemeClr val="tx2"/>
                </a:solidFill>
                <a:effectLst>
                  <a:outerShdw blurRad="38100" dist="38100" dir="2700000">
                    <a:srgbClr val="C0C0C0"/>
                  </a:outerShdw>
                </a:effectLst>
                <a:latin typeface="Times New Roman" panose="02020603050405020304" pitchFamily="18" charset="0"/>
              </a:endParaRPr>
            </a:p>
          </p:txBody>
        </p:sp>
        <p:sp>
          <p:nvSpPr>
            <p:cNvPr id="208967" name="矩形 208966"/>
            <p:cNvSpPr/>
            <p:nvPr/>
          </p:nvSpPr>
          <p:spPr>
            <a:xfrm>
              <a:off x="4350" y="2016"/>
              <a:ext cx="272" cy="272"/>
            </a:xfrm>
            <a:prstGeom prst="rect">
              <a:avLst/>
            </a:prstGeom>
            <a:noFill/>
            <a:ln w="9525">
              <a:noFill/>
            </a:ln>
          </p:spPr>
          <p:txBody>
            <a:bodyPr wrap="none" anchor="ctr"/>
            <a:p>
              <a:r>
                <a:rPr lang="en-US" altLang="zh-CN" sz="2800" b="1">
                  <a:solidFill>
                    <a:schemeClr val="tx2"/>
                  </a:solidFill>
                  <a:effectLst>
                    <a:outerShdw blurRad="38100" dist="38100" dir="2700000">
                      <a:srgbClr val="C0C0C0"/>
                    </a:outerShdw>
                  </a:effectLst>
                  <a:latin typeface="Times New Roman" panose="02020603050405020304" pitchFamily="18" charset="0"/>
                </a:rPr>
                <a:t>#</a:t>
              </a:r>
              <a:endParaRPr lang="en-US" altLang="zh-CN" sz="2800" b="1">
                <a:solidFill>
                  <a:schemeClr val="tx2"/>
                </a:solidFill>
                <a:effectLst>
                  <a:outerShdw blurRad="38100" dist="38100" dir="2700000">
                    <a:srgbClr val="C0C0C0"/>
                  </a:outerShdw>
                </a:effectLst>
                <a:latin typeface="Times New Roman" panose="02020603050405020304" pitchFamily="18" charset="0"/>
              </a:endParaRPr>
            </a:p>
          </p:txBody>
        </p:sp>
        <p:sp>
          <p:nvSpPr>
            <p:cNvPr id="208968" name="矩形 208967"/>
            <p:cNvSpPr/>
            <p:nvPr/>
          </p:nvSpPr>
          <p:spPr>
            <a:xfrm>
              <a:off x="4628" y="2016"/>
              <a:ext cx="272" cy="272"/>
            </a:xfrm>
            <a:prstGeom prst="rect">
              <a:avLst/>
            </a:prstGeom>
            <a:noFill/>
            <a:ln w="9525">
              <a:noFill/>
            </a:ln>
          </p:spPr>
          <p:txBody>
            <a:bodyPr wrap="none" anchor="ctr"/>
            <a:p>
              <a:r>
                <a:rPr lang="en-US" altLang="zh-CN" sz="2800" b="1">
                  <a:solidFill>
                    <a:schemeClr val="tx2"/>
                  </a:solidFill>
                  <a:effectLst>
                    <a:outerShdw blurRad="38100" dist="38100" dir="2700000">
                      <a:srgbClr val="C0C0C0"/>
                    </a:outerShdw>
                  </a:effectLst>
                  <a:latin typeface="Times New Roman" panose="02020603050405020304" pitchFamily="18" charset="0"/>
                </a:rPr>
                <a:t>)</a:t>
              </a:r>
              <a:endParaRPr lang="en-US" altLang="zh-CN" sz="2800" b="1">
                <a:solidFill>
                  <a:schemeClr val="tx2"/>
                </a:solidFill>
                <a:effectLst>
                  <a:outerShdw blurRad="38100" dist="38100" dir="2700000">
                    <a:srgbClr val="C0C0C0"/>
                  </a:outerShdw>
                </a:effectLst>
                <a:latin typeface="Times New Roman" panose="02020603050405020304" pitchFamily="18" charset="0"/>
              </a:endParaRPr>
            </a:p>
          </p:txBody>
        </p:sp>
        <p:sp>
          <p:nvSpPr>
            <p:cNvPr id="208969" name="矩形 208968"/>
            <p:cNvSpPr/>
            <p:nvPr/>
          </p:nvSpPr>
          <p:spPr>
            <a:xfrm>
              <a:off x="4898" y="2016"/>
              <a:ext cx="272" cy="272"/>
            </a:xfrm>
            <a:prstGeom prst="rect">
              <a:avLst/>
            </a:prstGeom>
            <a:noFill/>
            <a:ln w="9525">
              <a:noFill/>
            </a:ln>
          </p:spPr>
          <p:txBody>
            <a:bodyPr wrap="none" anchor="ctr"/>
            <a:p>
              <a:r>
                <a:rPr lang="en-US" altLang="zh-CN" sz="2800" b="1">
                  <a:solidFill>
                    <a:schemeClr val="tx2"/>
                  </a:solidFill>
                  <a:effectLst>
                    <a:outerShdw blurRad="38100" dist="38100" dir="2700000">
                      <a:srgbClr val="C0C0C0"/>
                    </a:outerShdw>
                  </a:effectLst>
                  <a:latin typeface="Times New Roman" panose="02020603050405020304" pitchFamily="18" charset="0"/>
                </a:rPr>
                <a:t>(</a:t>
              </a:r>
              <a:endParaRPr lang="en-US" altLang="zh-CN" sz="2800" b="1">
                <a:solidFill>
                  <a:schemeClr val="tx2"/>
                </a:solidFill>
                <a:effectLst>
                  <a:outerShdw blurRad="38100" dist="38100" dir="2700000">
                    <a:srgbClr val="C0C0C0"/>
                  </a:outerShdw>
                </a:effectLst>
                <a:latin typeface="Times New Roman" panose="02020603050405020304" pitchFamily="18" charset="0"/>
              </a:endParaRPr>
            </a:p>
          </p:txBody>
        </p:sp>
        <p:sp>
          <p:nvSpPr>
            <p:cNvPr id="208970" name="矩形 208969"/>
            <p:cNvSpPr/>
            <p:nvPr/>
          </p:nvSpPr>
          <p:spPr>
            <a:xfrm>
              <a:off x="5170" y="2016"/>
              <a:ext cx="272" cy="272"/>
            </a:xfrm>
            <a:prstGeom prst="rect">
              <a:avLst/>
            </a:prstGeom>
            <a:noFill/>
            <a:ln w="9525">
              <a:noFill/>
            </a:ln>
          </p:spPr>
          <p:txBody>
            <a:bodyPr wrap="none" anchor="ctr"/>
            <a:p>
              <a:r>
                <a:rPr lang="en-US" altLang="zh-CN" sz="2800" b="1">
                  <a:solidFill>
                    <a:schemeClr val="tx2"/>
                  </a:solidFill>
                  <a:effectLst>
                    <a:outerShdw blurRad="38100" dist="38100" dir="2700000">
                      <a:srgbClr val="C0C0C0"/>
                    </a:outerShdw>
                  </a:effectLst>
                  <a:latin typeface="Times New Roman" panose="02020603050405020304" pitchFamily="18" charset="0"/>
                </a:rPr>
                <a:t>)</a:t>
              </a:r>
              <a:endParaRPr lang="en-US" altLang="zh-CN" sz="2800" b="1">
                <a:solidFill>
                  <a:schemeClr val="tx2"/>
                </a:solidFill>
                <a:effectLst>
                  <a:outerShdw blurRad="38100" dist="38100" dir="2700000">
                    <a:srgbClr val="C0C0C0"/>
                  </a:outerShdw>
                </a:effectLst>
                <a:latin typeface="Times New Roman" panose="02020603050405020304" pitchFamily="18" charset="0"/>
              </a:endParaRPr>
            </a:p>
          </p:txBody>
        </p:sp>
      </p:grpSp>
      <p:sp>
        <p:nvSpPr>
          <p:cNvPr id="208971" name="直接连接符 208970"/>
          <p:cNvSpPr/>
          <p:nvPr/>
        </p:nvSpPr>
        <p:spPr>
          <a:xfrm>
            <a:off x="7102475" y="4019550"/>
            <a:ext cx="0" cy="457200"/>
          </a:xfrm>
          <a:prstGeom prst="line">
            <a:avLst/>
          </a:prstGeom>
          <a:ln w="38100" cap="flat" cmpd="sng">
            <a:solidFill>
              <a:schemeClr val="tx2"/>
            </a:solidFill>
            <a:prstDash val="solid"/>
            <a:headEnd type="none" w="med" len="med"/>
            <a:tailEnd type="triangle" w="med" len="med"/>
          </a:ln>
        </p:spPr>
      </p:sp>
      <p:sp>
        <p:nvSpPr>
          <p:cNvPr id="208972" name="直接连接符 208971"/>
          <p:cNvSpPr/>
          <p:nvPr/>
        </p:nvSpPr>
        <p:spPr>
          <a:xfrm>
            <a:off x="7543800" y="4022725"/>
            <a:ext cx="0" cy="457200"/>
          </a:xfrm>
          <a:prstGeom prst="line">
            <a:avLst/>
          </a:prstGeom>
          <a:ln w="38100" cap="flat" cmpd="sng">
            <a:solidFill>
              <a:schemeClr val="tx2"/>
            </a:solidFill>
            <a:prstDash val="solid"/>
            <a:headEnd type="none" w="med" len="med"/>
            <a:tailEnd type="triangle" w="med" len="med"/>
          </a:ln>
        </p:spPr>
      </p:sp>
      <p:grpSp>
        <p:nvGrpSpPr>
          <p:cNvPr id="208973" name="组合 208972"/>
          <p:cNvGrpSpPr/>
          <p:nvPr/>
        </p:nvGrpSpPr>
        <p:grpSpPr>
          <a:xfrm>
            <a:off x="5991225" y="4521200"/>
            <a:ext cx="2162175" cy="431800"/>
            <a:chOff x="4080" y="2016"/>
            <a:chExt cx="1362" cy="272"/>
          </a:xfrm>
        </p:grpSpPr>
        <p:sp>
          <p:nvSpPr>
            <p:cNvPr id="208974" name="矩形 208973"/>
            <p:cNvSpPr/>
            <p:nvPr/>
          </p:nvSpPr>
          <p:spPr>
            <a:xfrm>
              <a:off x="4080" y="2016"/>
              <a:ext cx="272" cy="272"/>
            </a:xfrm>
            <a:prstGeom prst="rect">
              <a:avLst/>
            </a:prstGeom>
            <a:noFill/>
            <a:ln w="9525">
              <a:noFill/>
            </a:ln>
          </p:spPr>
          <p:txBody>
            <a:bodyPr wrap="none" anchor="ctr"/>
            <a:p>
              <a:r>
                <a:rPr lang="en-US" altLang="zh-CN" sz="2800" b="1">
                  <a:solidFill>
                    <a:schemeClr val="tx2"/>
                  </a:solidFill>
                  <a:effectLst>
                    <a:outerShdw blurRad="38100" dist="38100" dir="2700000">
                      <a:srgbClr val="C0C0C0"/>
                    </a:outerShdw>
                  </a:effectLst>
                  <a:latin typeface="Times New Roman" panose="02020603050405020304" pitchFamily="18" charset="0"/>
                </a:rPr>
                <a:t>(</a:t>
              </a:r>
              <a:endParaRPr lang="en-US" altLang="zh-CN" sz="2800" b="1">
                <a:solidFill>
                  <a:schemeClr val="tx2"/>
                </a:solidFill>
                <a:effectLst>
                  <a:outerShdw blurRad="38100" dist="38100" dir="2700000">
                    <a:srgbClr val="C0C0C0"/>
                  </a:outerShdw>
                </a:effectLst>
                <a:latin typeface="Times New Roman" panose="02020603050405020304" pitchFamily="18" charset="0"/>
              </a:endParaRPr>
            </a:p>
          </p:txBody>
        </p:sp>
        <p:sp>
          <p:nvSpPr>
            <p:cNvPr id="208975" name="矩形 208974"/>
            <p:cNvSpPr/>
            <p:nvPr/>
          </p:nvSpPr>
          <p:spPr>
            <a:xfrm>
              <a:off x="4350" y="2016"/>
              <a:ext cx="272" cy="272"/>
            </a:xfrm>
            <a:prstGeom prst="rect">
              <a:avLst/>
            </a:prstGeom>
            <a:noFill/>
            <a:ln w="9525">
              <a:noFill/>
            </a:ln>
          </p:spPr>
          <p:txBody>
            <a:bodyPr wrap="none" anchor="ctr"/>
            <a:p>
              <a:r>
                <a:rPr lang="en-US" altLang="zh-CN" sz="2800" b="1">
                  <a:solidFill>
                    <a:schemeClr val="tx2"/>
                  </a:solidFill>
                  <a:effectLst>
                    <a:outerShdw blurRad="38100" dist="38100" dir="2700000">
                      <a:srgbClr val="C0C0C0"/>
                    </a:outerShdw>
                  </a:effectLst>
                  <a:latin typeface="Times New Roman" panose="02020603050405020304" pitchFamily="18" charset="0"/>
                </a:rPr>
                <a:t>#</a:t>
              </a:r>
              <a:endParaRPr lang="en-US" altLang="zh-CN" sz="2800" b="1">
                <a:solidFill>
                  <a:schemeClr val="tx2"/>
                </a:solidFill>
                <a:effectLst>
                  <a:outerShdw blurRad="38100" dist="38100" dir="2700000">
                    <a:srgbClr val="C0C0C0"/>
                  </a:outerShdw>
                </a:effectLst>
                <a:latin typeface="Times New Roman" panose="02020603050405020304" pitchFamily="18" charset="0"/>
              </a:endParaRPr>
            </a:p>
          </p:txBody>
        </p:sp>
        <p:sp>
          <p:nvSpPr>
            <p:cNvPr id="208976" name="矩形 208975"/>
            <p:cNvSpPr/>
            <p:nvPr/>
          </p:nvSpPr>
          <p:spPr>
            <a:xfrm>
              <a:off x="4628" y="2016"/>
              <a:ext cx="272" cy="272"/>
            </a:xfrm>
            <a:prstGeom prst="rect">
              <a:avLst/>
            </a:prstGeom>
            <a:noFill/>
            <a:ln w="9525">
              <a:noFill/>
            </a:ln>
          </p:spPr>
          <p:txBody>
            <a:bodyPr wrap="none" anchor="ctr"/>
            <a:p>
              <a:r>
                <a:rPr lang="en-US" altLang="zh-CN" sz="2800" b="1">
                  <a:solidFill>
                    <a:srgbClr val="FF3300"/>
                  </a:solidFill>
                  <a:effectLst>
                    <a:outerShdw blurRad="38100" dist="38100" dir="2700000">
                      <a:srgbClr val="C0C0C0"/>
                    </a:outerShdw>
                  </a:effectLst>
                  <a:latin typeface="Times New Roman" panose="02020603050405020304" pitchFamily="18" charset="0"/>
                </a:rPr>
                <a:t>#</a:t>
              </a:r>
              <a:endParaRPr lang="en-US" altLang="zh-CN" sz="2800" b="1">
                <a:solidFill>
                  <a:srgbClr val="FF3300"/>
                </a:solidFill>
                <a:effectLst>
                  <a:outerShdw blurRad="38100" dist="38100" dir="2700000">
                    <a:srgbClr val="C0C0C0"/>
                  </a:outerShdw>
                </a:effectLst>
                <a:latin typeface="Times New Roman" panose="02020603050405020304" pitchFamily="18" charset="0"/>
              </a:endParaRPr>
            </a:p>
          </p:txBody>
        </p:sp>
        <p:sp>
          <p:nvSpPr>
            <p:cNvPr id="208977" name="矩形 208976"/>
            <p:cNvSpPr/>
            <p:nvPr/>
          </p:nvSpPr>
          <p:spPr>
            <a:xfrm>
              <a:off x="4898" y="2016"/>
              <a:ext cx="272" cy="272"/>
            </a:xfrm>
            <a:prstGeom prst="rect">
              <a:avLst/>
            </a:prstGeom>
            <a:noFill/>
            <a:ln w="9525">
              <a:noFill/>
            </a:ln>
          </p:spPr>
          <p:txBody>
            <a:bodyPr wrap="none" anchor="ctr"/>
            <a:p>
              <a:r>
                <a:rPr lang="en-US" altLang="zh-CN" sz="2800" b="1">
                  <a:solidFill>
                    <a:srgbClr val="FF3300"/>
                  </a:solidFill>
                  <a:effectLst>
                    <a:outerShdw blurRad="38100" dist="38100" dir="2700000">
                      <a:srgbClr val="C0C0C0"/>
                    </a:outerShdw>
                  </a:effectLst>
                  <a:latin typeface="Times New Roman" panose="02020603050405020304" pitchFamily="18" charset="0"/>
                </a:rPr>
                <a:t>#</a:t>
              </a:r>
              <a:endParaRPr lang="en-US" altLang="zh-CN" sz="2800" b="1">
                <a:solidFill>
                  <a:srgbClr val="FF3300"/>
                </a:solidFill>
                <a:effectLst>
                  <a:outerShdw blurRad="38100" dist="38100" dir="2700000">
                    <a:srgbClr val="C0C0C0"/>
                  </a:outerShdw>
                </a:effectLst>
                <a:latin typeface="Times New Roman" panose="02020603050405020304" pitchFamily="18" charset="0"/>
              </a:endParaRPr>
            </a:p>
          </p:txBody>
        </p:sp>
        <p:sp>
          <p:nvSpPr>
            <p:cNvPr id="208978" name="矩形 208977"/>
            <p:cNvSpPr/>
            <p:nvPr/>
          </p:nvSpPr>
          <p:spPr>
            <a:xfrm>
              <a:off x="5170" y="2016"/>
              <a:ext cx="272" cy="272"/>
            </a:xfrm>
            <a:prstGeom prst="rect">
              <a:avLst/>
            </a:prstGeom>
            <a:noFill/>
            <a:ln w="9525">
              <a:noFill/>
            </a:ln>
          </p:spPr>
          <p:txBody>
            <a:bodyPr wrap="none" anchor="ctr"/>
            <a:p>
              <a:r>
                <a:rPr lang="en-US" altLang="zh-CN" sz="2800" b="1">
                  <a:solidFill>
                    <a:schemeClr val="tx2"/>
                  </a:solidFill>
                  <a:effectLst>
                    <a:outerShdw blurRad="38100" dist="38100" dir="2700000">
                      <a:srgbClr val="C0C0C0"/>
                    </a:outerShdw>
                  </a:effectLst>
                  <a:latin typeface="Times New Roman" panose="02020603050405020304" pitchFamily="18" charset="0"/>
                </a:rPr>
                <a:t>)</a:t>
              </a:r>
              <a:endParaRPr lang="en-US" altLang="zh-CN" sz="2800" b="1">
                <a:solidFill>
                  <a:schemeClr val="tx2"/>
                </a:solidFill>
                <a:effectLst>
                  <a:outerShdw blurRad="38100" dist="38100" dir="2700000">
                    <a:srgbClr val="C0C0C0"/>
                  </a:outerShdw>
                </a:effectLst>
                <a:latin typeface="Times New Roman" panose="02020603050405020304" pitchFamily="18" charset="0"/>
              </a:endParaRPr>
            </a:p>
          </p:txBody>
        </p:sp>
      </p:grpSp>
      <p:sp>
        <p:nvSpPr>
          <p:cNvPr id="208979" name="直接连接符 208978"/>
          <p:cNvSpPr/>
          <p:nvPr/>
        </p:nvSpPr>
        <p:spPr>
          <a:xfrm rot="-5400000" flipH="1">
            <a:off x="2506663" y="3230563"/>
            <a:ext cx="457200" cy="1616075"/>
          </a:xfrm>
          <a:prstGeom prst="line">
            <a:avLst/>
          </a:prstGeom>
          <a:ln w="76200" cap="flat" cmpd="sng">
            <a:solidFill>
              <a:srgbClr val="00CC99"/>
            </a:solidFill>
            <a:prstDash val="solid"/>
            <a:headEnd type="none" w="med" len="med"/>
            <a:tailEnd type="triangle" w="med" len="med"/>
          </a:ln>
        </p:spPr>
      </p:sp>
      <p:sp>
        <p:nvSpPr>
          <p:cNvPr id="208980" name="文本框 208979"/>
          <p:cNvSpPr txBox="1"/>
          <p:nvPr/>
        </p:nvSpPr>
        <p:spPr>
          <a:xfrm>
            <a:off x="4530725" y="2746375"/>
            <a:ext cx="1447800" cy="519113"/>
          </a:xfrm>
          <a:prstGeom prst="rect">
            <a:avLst/>
          </a:prstGeom>
          <a:noFill/>
          <a:ln w="9525">
            <a:noFill/>
          </a:ln>
        </p:spPr>
        <p:txBody>
          <a:bodyPr>
            <a:spAutoFit/>
          </a:bodyPr>
          <a:p>
            <a:pPr algn="l">
              <a:spcBef>
                <a:spcPct val="50000"/>
              </a:spcBef>
            </a:pPr>
            <a:r>
              <a:rPr lang="en-US" altLang="zh-CN" sz="2800" b="1" dirty="0">
                <a:solidFill>
                  <a:schemeClr val="tx2"/>
                </a:solidFill>
                <a:latin typeface="Times New Roman" panose="02020603050405020304" pitchFamily="18" charset="0"/>
                <a:ea typeface="仿宋" panose="02010609060101010101" pitchFamily="49" charset="-122"/>
              </a:rPr>
              <a:t> ( </a:t>
            </a:r>
            <a:r>
              <a:rPr lang="zh-CN" altLang="en-US" sz="2800" b="1" dirty="0">
                <a:solidFill>
                  <a:schemeClr val="tx2"/>
                </a:solidFill>
                <a:latin typeface="Times New Roman" panose="02020603050405020304" pitchFamily="18" charset="0"/>
                <a:ea typeface="仿宋" panose="02010609060101010101" pitchFamily="49" charset="-122"/>
              </a:rPr>
              <a:t>插头</a:t>
            </a:r>
            <a:endParaRPr lang="zh-CN" altLang="en-US" sz="2800" b="1" dirty="0">
              <a:solidFill>
                <a:schemeClr val="tx2"/>
              </a:solidFill>
              <a:latin typeface="Times New Roman" panose="02020603050405020304" pitchFamily="18" charset="0"/>
              <a:ea typeface="仿宋" panose="02010609060101010101" pitchFamily="49" charset="-122"/>
            </a:endParaRPr>
          </a:p>
        </p:txBody>
      </p:sp>
      <p:sp>
        <p:nvSpPr>
          <p:cNvPr id="208981" name="直接连接符 208980"/>
          <p:cNvSpPr/>
          <p:nvPr/>
        </p:nvSpPr>
        <p:spPr>
          <a:xfrm rot="-21600000" flipH="1">
            <a:off x="3984625" y="3121025"/>
            <a:ext cx="625475" cy="841375"/>
          </a:xfrm>
          <a:prstGeom prst="line">
            <a:avLst/>
          </a:prstGeom>
          <a:ln w="76200" cap="flat" cmpd="sng">
            <a:solidFill>
              <a:srgbClr val="00CC99"/>
            </a:solidFill>
            <a:prstDash val="solid"/>
            <a:headEnd type="none" w="med" len="med"/>
            <a:tailEnd type="triangle" w="med" len="med"/>
          </a:ln>
        </p:spPr>
      </p:sp>
      <p:sp>
        <p:nvSpPr>
          <p:cNvPr id="208982" name="文本框 208981"/>
          <p:cNvSpPr txBox="1"/>
          <p:nvPr/>
        </p:nvSpPr>
        <p:spPr>
          <a:xfrm>
            <a:off x="1149350" y="3336925"/>
            <a:ext cx="1447800" cy="519113"/>
          </a:xfrm>
          <a:prstGeom prst="rect">
            <a:avLst/>
          </a:prstGeom>
          <a:noFill/>
          <a:ln w="9525">
            <a:noFill/>
          </a:ln>
        </p:spPr>
        <p:txBody>
          <a:bodyPr>
            <a:spAutoFit/>
          </a:bodyPr>
          <a:p>
            <a:pPr algn="l">
              <a:spcBef>
                <a:spcPct val="50000"/>
              </a:spcBef>
            </a:pPr>
            <a:r>
              <a:rPr lang="en-US" altLang="zh-CN" sz="2800" b="1" dirty="0">
                <a:solidFill>
                  <a:schemeClr val="tx2"/>
                </a:solidFill>
                <a:latin typeface="Times New Roman" panose="02020603050405020304" pitchFamily="18" charset="0"/>
                <a:ea typeface="仿宋" panose="02010609060101010101" pitchFamily="49" charset="-122"/>
              </a:rPr>
              <a:t>)</a:t>
            </a:r>
            <a:r>
              <a:rPr lang="zh-CN" altLang="en-US" sz="2800" b="1" dirty="0">
                <a:solidFill>
                  <a:schemeClr val="tx2"/>
                </a:solidFill>
                <a:latin typeface="Times New Roman" panose="02020603050405020304" pitchFamily="18" charset="0"/>
                <a:ea typeface="仿宋" panose="02010609060101010101" pitchFamily="49" charset="-122"/>
              </a:rPr>
              <a:t>插头</a:t>
            </a:r>
            <a:endParaRPr lang="zh-CN" altLang="en-US" sz="2800" b="1" dirty="0">
              <a:solidFill>
                <a:schemeClr val="tx2"/>
              </a:solidFill>
              <a:latin typeface="Times New Roman" panose="02020603050405020304" pitchFamily="18" charset="0"/>
              <a:ea typeface="仿宋" panose="02010609060101010101" pitchFamily="49" charset="-122"/>
            </a:endParaRPr>
          </a:p>
        </p:txBody>
      </p:sp>
      <p:sp>
        <p:nvSpPr>
          <p:cNvPr id="208983" name="矩形 208982"/>
          <p:cNvSpPr/>
          <p:nvPr/>
        </p:nvSpPr>
        <p:spPr>
          <a:xfrm>
            <a:off x="1352550" y="2187575"/>
            <a:ext cx="7791450" cy="519113"/>
          </a:xfrm>
          <a:prstGeom prst="rect">
            <a:avLst/>
          </a:prstGeom>
          <a:noFill/>
          <a:ln w="9525">
            <a:noFill/>
          </a:ln>
        </p:spPr>
        <p:txBody>
          <a:bodyPr>
            <a:spAutoFit/>
          </a:bodyPr>
          <a:p>
            <a:pPr algn="l">
              <a:spcBef>
                <a:spcPct val="50000"/>
              </a:spcBef>
            </a:pPr>
            <a:r>
              <a:rPr lang="en-US" altLang="zh-CN" sz="2800">
                <a:solidFill>
                  <a:schemeClr val="tx2"/>
                </a:solidFill>
                <a:latin typeface="Times New Roman" panose="02020603050405020304" pitchFamily="18" charset="0"/>
                <a:ea typeface="仿宋" panose="02010609060101010101" pitchFamily="49" charset="-122"/>
              </a:rPr>
              <a:t>Case 2.2</a:t>
            </a:r>
            <a:r>
              <a:rPr lang="en-US" altLang="zh-CN" sz="2800" b="1" dirty="0">
                <a:solidFill>
                  <a:schemeClr val="tx2"/>
                </a:solidFill>
                <a:latin typeface="仿宋" panose="02010609060101010101" pitchFamily="49" charset="-122"/>
                <a:ea typeface="仿宋" panose="02010609060101010101" pitchFamily="49" charset="-122"/>
              </a:rPr>
              <a:t> </a:t>
            </a:r>
            <a:r>
              <a:rPr lang="zh-CN" altLang="en-US" sz="2800" b="1" dirty="0">
                <a:solidFill>
                  <a:schemeClr val="tx2"/>
                </a:solidFill>
                <a:latin typeface="仿宋" panose="02010609060101010101" pitchFamily="49" charset="-122"/>
                <a:ea typeface="仿宋" panose="02010609060101010101" pitchFamily="49" charset="-122"/>
              </a:rPr>
              <a:t>左插头为</a:t>
            </a:r>
            <a:r>
              <a:rPr lang="en-US" altLang="zh-CN" sz="2800" b="1">
                <a:solidFill>
                  <a:srgbClr val="FF0066"/>
                </a:solidFill>
                <a:latin typeface="仿宋" panose="02010609060101010101" pitchFamily="49" charset="-122"/>
                <a:ea typeface="仿宋" panose="02010609060101010101" pitchFamily="49" charset="-122"/>
              </a:rPr>
              <a:t>)</a:t>
            </a:r>
            <a:r>
              <a:rPr lang="zh-CN" altLang="en-US" sz="2800" b="1" dirty="0">
                <a:solidFill>
                  <a:schemeClr val="tx2"/>
                </a:solidFill>
                <a:latin typeface="仿宋" panose="02010609060101010101" pitchFamily="49" charset="-122"/>
                <a:ea typeface="仿宋" panose="02010609060101010101" pitchFamily="49" charset="-122"/>
              </a:rPr>
              <a:t>插头，上插头为</a:t>
            </a:r>
            <a:r>
              <a:rPr lang="en-US" altLang="zh-CN" sz="2800" b="1">
                <a:solidFill>
                  <a:srgbClr val="FF0066"/>
                </a:solidFill>
                <a:latin typeface="仿宋" panose="02010609060101010101" pitchFamily="49" charset="-122"/>
                <a:ea typeface="仿宋" panose="02010609060101010101" pitchFamily="49" charset="-122"/>
              </a:rPr>
              <a:t>(</a:t>
            </a:r>
            <a:r>
              <a:rPr lang="zh-CN" altLang="en-US" sz="2800" b="1" dirty="0">
                <a:solidFill>
                  <a:schemeClr val="tx2"/>
                </a:solidFill>
                <a:latin typeface="仿宋" panose="02010609060101010101" pitchFamily="49" charset="-122"/>
                <a:ea typeface="仿宋" panose="02010609060101010101" pitchFamily="49" charset="-122"/>
              </a:rPr>
              <a:t>插头</a:t>
            </a:r>
            <a:endParaRPr lang="zh-CN" altLang="en-US" sz="2800" b="1" dirty="0">
              <a:solidFill>
                <a:schemeClr val="tx2"/>
              </a:solidFill>
              <a:latin typeface="仿宋" panose="02010609060101010101" pitchFamily="49" charset="-122"/>
              <a:ea typeface="仿宋" panose="02010609060101010101" pitchFamily="49" charset="-122"/>
            </a:endParaRPr>
          </a:p>
        </p:txBody>
      </p:sp>
    </p:spTree>
  </p:cSld>
  <p:clrMapOvr>
    <a:masterClrMapping/>
  </p:clrMapOvr>
  <p:transition advTm="8502"/>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08899"/>
                                        </p:tgtEl>
                                        <p:attrNameLst>
                                          <p:attrName>style.visibility</p:attrName>
                                        </p:attrNameLst>
                                      </p:cBhvr>
                                      <p:to>
                                        <p:strVal val="visible"/>
                                      </p:to>
                                    </p:set>
                                    <p:animEffect transition="in" filter="wipe(left)">
                                      <p:cBhvr>
                                        <p:cTn id="7" dur="500"/>
                                        <p:tgtEl>
                                          <p:spTgt spid="20889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08983"/>
                                        </p:tgtEl>
                                        <p:attrNameLst>
                                          <p:attrName>style.visibility</p:attrName>
                                        </p:attrNameLst>
                                      </p:cBhvr>
                                      <p:to>
                                        <p:strVal val="visible"/>
                                      </p:to>
                                    </p:set>
                                    <p:animEffect transition="in" filter="wipe(left)">
                                      <p:cBhvr>
                                        <p:cTn id="10" dur="500"/>
                                        <p:tgtEl>
                                          <p:spTgt spid="208983"/>
                                        </p:tgtEl>
                                      </p:cBhvr>
                                    </p:animEffect>
                                  </p:childTnLst>
                                </p:cTn>
                              </p:par>
                            </p:childTnLst>
                          </p:cTn>
                        </p:par>
                        <p:par>
                          <p:cTn id="11" fill="hold">
                            <p:stCondLst>
                              <p:cond delay="500"/>
                            </p:stCondLst>
                            <p:childTnLst>
                              <p:par>
                                <p:cTn id="12" presetID="1" presetClass="entr" presetSubtype="0" fill="hold" nodeType="afterEffect">
                                  <p:stCondLst>
                                    <p:cond delay="0"/>
                                  </p:stCondLst>
                                  <p:childTnLst>
                                    <p:set>
                                      <p:cBhvr>
                                        <p:cTn id="13" dur="1" fill="hold">
                                          <p:stCondLst>
                                            <p:cond delay="0"/>
                                          </p:stCondLst>
                                        </p:cTn>
                                        <p:tgtEl>
                                          <p:spTgt spid="208901"/>
                                        </p:tgtEl>
                                        <p:attrNameLst>
                                          <p:attrName>style.visibility</p:attrName>
                                        </p:attrNameLst>
                                      </p:cBhvr>
                                      <p:to>
                                        <p:strVal val="visible"/>
                                      </p:to>
                                    </p:set>
                                  </p:childTnLst>
                                </p:cTn>
                              </p:par>
                            </p:childTnLst>
                          </p:cTn>
                        </p:par>
                        <p:par>
                          <p:cTn id="14" fill="hold">
                            <p:stCondLst>
                              <p:cond delay="500"/>
                            </p:stCondLst>
                            <p:childTnLst>
                              <p:par>
                                <p:cTn id="15" presetID="22" presetClass="entr" presetSubtype="8" fill="hold" nodeType="afterEffect">
                                  <p:stCondLst>
                                    <p:cond delay="0"/>
                                  </p:stCondLst>
                                  <p:childTnLst>
                                    <p:set>
                                      <p:cBhvr>
                                        <p:cTn id="16" dur="1" fill="hold">
                                          <p:stCondLst>
                                            <p:cond delay="0"/>
                                          </p:stCondLst>
                                        </p:cTn>
                                        <p:tgtEl>
                                          <p:spTgt spid="208954"/>
                                        </p:tgtEl>
                                        <p:attrNameLst>
                                          <p:attrName>style.visibility</p:attrName>
                                        </p:attrNameLst>
                                      </p:cBhvr>
                                      <p:to>
                                        <p:strVal val="visible"/>
                                      </p:to>
                                    </p:set>
                                    <p:animEffect transition="in" filter="wipe(left)">
                                      <p:cBhvr>
                                        <p:cTn id="17" dur="500"/>
                                        <p:tgtEl>
                                          <p:spTgt spid="208954"/>
                                        </p:tgtEl>
                                      </p:cBhvr>
                                    </p:animEffect>
                                  </p:childTnLst>
                                </p:cTn>
                              </p:par>
                              <p:par>
                                <p:cTn id="18" presetID="1" presetClass="entr" presetSubtype="0" fill="hold" nodeType="withEffect">
                                  <p:stCondLst>
                                    <p:cond delay="0"/>
                                  </p:stCondLst>
                                  <p:childTnLst>
                                    <p:set>
                                      <p:cBhvr>
                                        <p:cTn id="19" dur="1" fill="hold">
                                          <p:stCondLst>
                                            <p:cond delay="0"/>
                                          </p:stCondLst>
                                        </p:cTn>
                                        <p:tgtEl>
                                          <p:spTgt spid="208965"/>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208900"/>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mph" presetSubtype="2" fill="hold" nodeType="clickEffect">
                                  <p:stCondLst>
                                    <p:cond delay="0"/>
                                  </p:stCondLst>
                                  <p:childTnLst>
                                    <p:animClr clrSpc="rgb" dir="cw">
                                      <p:cBhvr>
                                        <p:cTn id="25" dur="2000" fill="hold"/>
                                        <p:tgtEl>
                                          <p:spTgt spid="208900"/>
                                        </p:tgtEl>
                                        <p:attrNameLst>
                                          <p:attrName>fillcolor</p:attrName>
                                        </p:attrNameLst>
                                      </p:cBhvr>
                                      <p:to>
                                        <a:srgbClr val="FFCC66"/>
                                      </p:to>
                                    </p:animClr>
                                    <p:set>
                                      <p:cBhvr>
                                        <p:cTn id="26" dur="2000" fill="hold"/>
                                        <p:tgtEl>
                                          <p:spTgt spid="208900"/>
                                        </p:tgtEl>
                                        <p:attrNameLst>
                                          <p:attrName>fill.type</p:attrName>
                                        </p:attrNameLst>
                                      </p:cBhvr>
                                      <p:to>
                                        <p:strVal val="solid"/>
                                      </p:to>
                                    </p:set>
                                    <p:set>
                                      <p:cBhvr>
                                        <p:cTn id="27" dur="2000" fill="hold"/>
                                        <p:tgtEl>
                                          <p:spTgt spid="208900"/>
                                        </p:tgtEl>
                                        <p:attrNameLst>
                                          <p:attrName>fill.on</p:attrName>
                                        </p:attrNameLst>
                                      </p:cBhvr>
                                      <p:to>
                                        <p:strVal val="true"/>
                                      </p:to>
                                    </p:set>
                                  </p:childTnLst>
                                </p:cTn>
                              </p:par>
                              <p:par>
                                <p:cTn id="28" presetID="1" presetClass="entr" presetSubtype="0" fill="hold" nodeType="withEffect">
                                  <p:stCondLst>
                                    <p:cond delay="0"/>
                                  </p:stCondLst>
                                  <p:childTnLst>
                                    <p:set>
                                      <p:cBhvr>
                                        <p:cTn id="29" dur="1" fill="hold">
                                          <p:stCondLst>
                                            <p:cond delay="0"/>
                                          </p:stCondLst>
                                        </p:cTn>
                                        <p:tgtEl>
                                          <p:spTgt spid="208981"/>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208982"/>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208980"/>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208979"/>
                                        </p:tgtEl>
                                        <p:attrNameLst>
                                          <p:attrName>style.visibility</p:attrName>
                                        </p:attrNameLst>
                                      </p:cBhvr>
                                      <p:to>
                                        <p:strVal val="visible"/>
                                      </p:to>
                                    </p:set>
                                  </p:childTnLst>
                                </p:cTn>
                              </p:par>
                              <p:par>
                                <p:cTn id="36" presetID="32" presetClass="emph" presetSubtype="0" fill="hold" nodeType="withEffect">
                                  <p:stCondLst>
                                    <p:cond delay="0"/>
                                  </p:stCondLst>
                                  <p:childTnLst>
                                    <p:animClr clrSpc="rgb" dir="cw">
                                      <p:cBhvr override="childStyle">
                                        <p:cTn id="37" dur="100" fill="hold"/>
                                        <p:tgtEl>
                                          <p:spTgt spid="208981"/>
                                        </p:tgtEl>
                                        <p:attrNameLst>
                                          <p:attrName>style.color</p:attrName>
                                        </p:attrNameLst>
                                      </p:cBhvr>
                                      <p:to>
                                        <a:schemeClr val="accent2"/>
                                      </p:to>
                                    </p:animClr>
                                    <p:animClr clrSpc="rgb" dir="cw">
                                      <p:cBhvr>
                                        <p:cTn id="38" dur="100" fill="hold"/>
                                        <p:tgtEl>
                                          <p:spTgt spid="208981"/>
                                        </p:tgtEl>
                                        <p:attrNameLst>
                                          <p:attrName>fillcolor</p:attrName>
                                        </p:attrNameLst>
                                      </p:cBhvr>
                                      <p:to>
                                        <a:schemeClr val="accent2"/>
                                      </p:to>
                                    </p:animClr>
                                    <p:set>
                                      <p:cBhvr>
                                        <p:cTn id="39" dur="100" fill="hold"/>
                                        <p:tgtEl>
                                          <p:spTgt spid="208981"/>
                                        </p:tgtEl>
                                        <p:attrNameLst>
                                          <p:attrName>fill.type</p:attrName>
                                        </p:attrNameLst>
                                      </p:cBhvr>
                                      <p:to>
                                        <p:strVal val="solid"/>
                                      </p:to>
                                    </p:set>
                                    <p:set>
                                      <p:cBhvr>
                                        <p:cTn id="40" dur="100" fill="hold"/>
                                        <p:tgtEl>
                                          <p:spTgt spid="208981"/>
                                        </p:tgtEl>
                                        <p:attrNameLst>
                                          <p:attrName>fill.on</p:attrName>
                                        </p:attrNameLst>
                                      </p:cBhvr>
                                      <p:to>
                                        <p:strVal val="true"/>
                                      </p:to>
                                    </p:set>
                                    <p:animRot by="120000">
                                      <p:cBhvr>
                                        <p:cTn id="41" dur="100" fill="hold">
                                          <p:stCondLst>
                                            <p:cond delay="0"/>
                                          </p:stCondLst>
                                        </p:cTn>
                                        <p:tgtEl>
                                          <p:spTgt spid="208981"/>
                                        </p:tgtEl>
                                        <p:attrNameLst>
                                          <p:attrName>r</p:attrName>
                                        </p:attrNameLst>
                                      </p:cBhvr>
                                    </p:animRot>
                                    <p:animRot by="-240000">
                                      <p:cBhvr>
                                        <p:cTn id="42" dur="200" fill="hold">
                                          <p:stCondLst>
                                            <p:cond delay="200"/>
                                          </p:stCondLst>
                                        </p:cTn>
                                        <p:tgtEl>
                                          <p:spTgt spid="208981"/>
                                        </p:tgtEl>
                                        <p:attrNameLst>
                                          <p:attrName>r</p:attrName>
                                        </p:attrNameLst>
                                      </p:cBhvr>
                                    </p:animRot>
                                    <p:animRot by="240000">
                                      <p:cBhvr>
                                        <p:cTn id="43" dur="200" fill="hold">
                                          <p:stCondLst>
                                            <p:cond delay="400"/>
                                          </p:stCondLst>
                                        </p:cTn>
                                        <p:tgtEl>
                                          <p:spTgt spid="208981"/>
                                        </p:tgtEl>
                                        <p:attrNameLst>
                                          <p:attrName>r</p:attrName>
                                        </p:attrNameLst>
                                      </p:cBhvr>
                                    </p:animRot>
                                    <p:animRot by="-240000">
                                      <p:cBhvr>
                                        <p:cTn id="44" dur="200" fill="hold">
                                          <p:stCondLst>
                                            <p:cond delay="600"/>
                                          </p:stCondLst>
                                        </p:cTn>
                                        <p:tgtEl>
                                          <p:spTgt spid="208981"/>
                                        </p:tgtEl>
                                        <p:attrNameLst>
                                          <p:attrName>r</p:attrName>
                                        </p:attrNameLst>
                                      </p:cBhvr>
                                    </p:animRot>
                                    <p:animRot by="120000">
                                      <p:cBhvr>
                                        <p:cTn id="45" dur="200" fill="hold">
                                          <p:stCondLst>
                                            <p:cond delay="800"/>
                                          </p:stCondLst>
                                        </p:cTn>
                                        <p:tgtEl>
                                          <p:spTgt spid="208981"/>
                                        </p:tgtEl>
                                        <p:attrNameLst>
                                          <p:attrName>r</p:attrName>
                                        </p:attrNameLst>
                                      </p:cBhvr>
                                    </p:animRot>
                                  </p:childTnLst>
                                </p:cTn>
                              </p:par>
                              <p:par>
                                <p:cTn id="46" presetID="32" presetClass="emph" presetSubtype="0" fill="hold" nodeType="withEffect">
                                  <p:stCondLst>
                                    <p:cond delay="0"/>
                                  </p:stCondLst>
                                  <p:childTnLst>
                                    <p:animClr clrSpc="rgb" dir="cw">
                                      <p:cBhvr override="childStyle">
                                        <p:cTn id="47" dur="100" fill="hold"/>
                                        <p:tgtEl>
                                          <p:spTgt spid="208979"/>
                                        </p:tgtEl>
                                        <p:attrNameLst>
                                          <p:attrName>style.color</p:attrName>
                                        </p:attrNameLst>
                                      </p:cBhvr>
                                      <p:to>
                                        <a:schemeClr val="accent2"/>
                                      </p:to>
                                    </p:animClr>
                                    <p:animClr clrSpc="rgb" dir="cw">
                                      <p:cBhvr>
                                        <p:cTn id="48" dur="100" fill="hold"/>
                                        <p:tgtEl>
                                          <p:spTgt spid="208979"/>
                                        </p:tgtEl>
                                        <p:attrNameLst>
                                          <p:attrName>fillcolor</p:attrName>
                                        </p:attrNameLst>
                                      </p:cBhvr>
                                      <p:to>
                                        <a:schemeClr val="accent2"/>
                                      </p:to>
                                    </p:animClr>
                                    <p:set>
                                      <p:cBhvr>
                                        <p:cTn id="49" dur="100" fill="hold"/>
                                        <p:tgtEl>
                                          <p:spTgt spid="208979"/>
                                        </p:tgtEl>
                                        <p:attrNameLst>
                                          <p:attrName>fill.type</p:attrName>
                                        </p:attrNameLst>
                                      </p:cBhvr>
                                      <p:to>
                                        <p:strVal val="solid"/>
                                      </p:to>
                                    </p:set>
                                    <p:set>
                                      <p:cBhvr>
                                        <p:cTn id="50" dur="100" fill="hold"/>
                                        <p:tgtEl>
                                          <p:spTgt spid="208979"/>
                                        </p:tgtEl>
                                        <p:attrNameLst>
                                          <p:attrName>fill.on</p:attrName>
                                        </p:attrNameLst>
                                      </p:cBhvr>
                                      <p:to>
                                        <p:strVal val="true"/>
                                      </p:to>
                                    </p:set>
                                    <p:animRot by="120000">
                                      <p:cBhvr>
                                        <p:cTn id="51" dur="100" fill="hold">
                                          <p:stCondLst>
                                            <p:cond delay="0"/>
                                          </p:stCondLst>
                                        </p:cTn>
                                        <p:tgtEl>
                                          <p:spTgt spid="208979"/>
                                        </p:tgtEl>
                                        <p:attrNameLst>
                                          <p:attrName>r</p:attrName>
                                        </p:attrNameLst>
                                      </p:cBhvr>
                                    </p:animRot>
                                    <p:animRot by="-240000">
                                      <p:cBhvr>
                                        <p:cTn id="52" dur="200" fill="hold">
                                          <p:stCondLst>
                                            <p:cond delay="200"/>
                                          </p:stCondLst>
                                        </p:cTn>
                                        <p:tgtEl>
                                          <p:spTgt spid="208979"/>
                                        </p:tgtEl>
                                        <p:attrNameLst>
                                          <p:attrName>r</p:attrName>
                                        </p:attrNameLst>
                                      </p:cBhvr>
                                    </p:animRot>
                                    <p:animRot by="240000">
                                      <p:cBhvr>
                                        <p:cTn id="53" dur="200" fill="hold">
                                          <p:stCondLst>
                                            <p:cond delay="400"/>
                                          </p:stCondLst>
                                        </p:cTn>
                                        <p:tgtEl>
                                          <p:spTgt spid="208979"/>
                                        </p:tgtEl>
                                        <p:attrNameLst>
                                          <p:attrName>r</p:attrName>
                                        </p:attrNameLst>
                                      </p:cBhvr>
                                    </p:animRot>
                                    <p:animRot by="-240000">
                                      <p:cBhvr>
                                        <p:cTn id="54" dur="200" fill="hold">
                                          <p:stCondLst>
                                            <p:cond delay="600"/>
                                          </p:stCondLst>
                                        </p:cTn>
                                        <p:tgtEl>
                                          <p:spTgt spid="208979"/>
                                        </p:tgtEl>
                                        <p:attrNameLst>
                                          <p:attrName>r</p:attrName>
                                        </p:attrNameLst>
                                      </p:cBhvr>
                                    </p:animRot>
                                    <p:animRot by="120000">
                                      <p:cBhvr>
                                        <p:cTn id="55" dur="200" fill="hold">
                                          <p:stCondLst>
                                            <p:cond delay="800"/>
                                          </p:stCondLst>
                                        </p:cTn>
                                        <p:tgtEl>
                                          <p:spTgt spid="208979"/>
                                        </p:tgtEl>
                                        <p:attrNameLst>
                                          <p:attrName>r</p:attrName>
                                        </p:attrNameLst>
                                      </p:cBhvr>
                                    </p:animRot>
                                  </p:childTnLst>
                                </p:cTn>
                              </p:par>
                              <p:par>
                                <p:cTn id="56" presetID="22" presetClass="entr" presetSubtype="8" fill="hold" nodeType="withEffect">
                                  <p:stCondLst>
                                    <p:cond delay="0"/>
                                  </p:stCondLst>
                                  <p:childTnLst>
                                    <p:set>
                                      <p:cBhvr>
                                        <p:cTn id="57" dur="1" fill="hold">
                                          <p:stCondLst>
                                            <p:cond delay="0"/>
                                          </p:stCondLst>
                                        </p:cTn>
                                        <p:tgtEl>
                                          <p:spTgt spid="208947"/>
                                        </p:tgtEl>
                                        <p:attrNameLst>
                                          <p:attrName>style.visibility</p:attrName>
                                        </p:attrNameLst>
                                      </p:cBhvr>
                                      <p:to>
                                        <p:strVal val="visible"/>
                                      </p:to>
                                    </p:set>
                                    <p:animEffect transition="in" filter="wipe(left)">
                                      <p:cBhvr>
                                        <p:cTn id="58" dur="500"/>
                                        <p:tgtEl>
                                          <p:spTgt spid="208947"/>
                                        </p:tgtEl>
                                      </p:cBhvr>
                                    </p:animEffect>
                                  </p:childTnLst>
                                </p:cTn>
                              </p:par>
                              <p:par>
                                <p:cTn id="59" presetID="22" presetClass="entr" presetSubtype="2" fill="hold" nodeType="withEffect">
                                  <p:stCondLst>
                                    <p:cond delay="0"/>
                                  </p:stCondLst>
                                  <p:childTnLst>
                                    <p:set>
                                      <p:cBhvr>
                                        <p:cTn id="60" dur="1" fill="hold">
                                          <p:stCondLst>
                                            <p:cond delay="0"/>
                                          </p:stCondLst>
                                        </p:cTn>
                                        <p:tgtEl>
                                          <p:spTgt spid="208950"/>
                                        </p:tgtEl>
                                        <p:attrNameLst>
                                          <p:attrName>style.visibility</p:attrName>
                                        </p:attrNameLst>
                                      </p:cBhvr>
                                      <p:to>
                                        <p:strVal val="visible"/>
                                      </p:to>
                                    </p:set>
                                    <p:animEffect transition="in" filter="wipe(right)">
                                      <p:cBhvr>
                                        <p:cTn id="61" dur="500"/>
                                        <p:tgtEl>
                                          <p:spTgt spid="208950"/>
                                        </p:tgtEl>
                                      </p:cBhvr>
                                    </p:animEffect>
                                  </p:childTnLst>
                                </p:cTn>
                              </p:par>
                            </p:childTnLst>
                          </p:cTn>
                        </p:par>
                      </p:childTnLst>
                    </p:cTn>
                  </p:par>
                  <p:par>
                    <p:cTn id="62" fill="hold">
                      <p:stCondLst>
                        <p:cond delay="indefinite"/>
                      </p:stCondLst>
                      <p:childTnLst>
                        <p:par>
                          <p:cTn id="63" fill="hold">
                            <p:stCondLst>
                              <p:cond delay="0"/>
                            </p:stCondLst>
                            <p:childTnLst>
                              <p:par>
                                <p:cTn id="64" presetID="1" presetClass="exit" presetSubtype="0" fill="hold" nodeType="clickEffect">
                                  <p:stCondLst>
                                    <p:cond delay="0"/>
                                  </p:stCondLst>
                                  <p:childTnLst>
                                    <p:set>
                                      <p:cBhvr>
                                        <p:cTn id="65" dur="1" fill="hold">
                                          <p:stCondLst>
                                            <p:cond delay="0"/>
                                          </p:stCondLst>
                                        </p:cTn>
                                        <p:tgtEl>
                                          <p:spTgt spid="208954"/>
                                        </p:tgtEl>
                                        <p:attrNameLst>
                                          <p:attrName>style.visibility</p:attrName>
                                        </p:attrNameLst>
                                      </p:cBhvr>
                                      <p:to>
                                        <p:strVal val="hidden"/>
                                      </p:to>
                                    </p:set>
                                  </p:childTnLst>
                                </p:cTn>
                              </p:par>
                              <p:par>
                                <p:cTn id="66" presetID="1" presetClass="exit" presetSubtype="0" fill="hold" nodeType="withEffect">
                                  <p:stCondLst>
                                    <p:cond delay="0"/>
                                  </p:stCondLst>
                                  <p:childTnLst>
                                    <p:set>
                                      <p:cBhvr>
                                        <p:cTn id="67" dur="1" fill="hold">
                                          <p:stCondLst>
                                            <p:cond delay="0"/>
                                          </p:stCondLst>
                                        </p:cTn>
                                        <p:tgtEl>
                                          <p:spTgt spid="208981"/>
                                        </p:tgtEl>
                                        <p:attrNameLst>
                                          <p:attrName>style.visibility</p:attrName>
                                        </p:attrNameLst>
                                      </p:cBhvr>
                                      <p:to>
                                        <p:strVal val="hidden"/>
                                      </p:to>
                                    </p:set>
                                  </p:childTnLst>
                                </p:cTn>
                              </p:par>
                              <p:par>
                                <p:cTn id="68" presetID="1" presetClass="exit" presetSubtype="0" fill="hold" nodeType="withEffect">
                                  <p:stCondLst>
                                    <p:cond delay="0"/>
                                  </p:stCondLst>
                                  <p:childTnLst>
                                    <p:set>
                                      <p:cBhvr>
                                        <p:cTn id="69" dur="1" fill="hold">
                                          <p:stCondLst>
                                            <p:cond delay="0"/>
                                          </p:stCondLst>
                                        </p:cTn>
                                        <p:tgtEl>
                                          <p:spTgt spid="208979"/>
                                        </p:tgtEl>
                                        <p:attrNameLst>
                                          <p:attrName>style.visibility</p:attrName>
                                        </p:attrNameLst>
                                      </p:cBhvr>
                                      <p:to>
                                        <p:strVal val="hidden"/>
                                      </p:to>
                                    </p:set>
                                  </p:childTnLst>
                                </p:cTn>
                              </p:par>
                              <p:par>
                                <p:cTn id="70" presetID="1" presetClass="exit" presetSubtype="0" fill="hold" grpId="1" nodeType="withEffect">
                                  <p:stCondLst>
                                    <p:cond delay="0"/>
                                  </p:stCondLst>
                                  <p:childTnLst>
                                    <p:set>
                                      <p:cBhvr>
                                        <p:cTn id="71" dur="1" fill="hold">
                                          <p:stCondLst>
                                            <p:cond delay="0"/>
                                          </p:stCondLst>
                                        </p:cTn>
                                        <p:tgtEl>
                                          <p:spTgt spid="208982"/>
                                        </p:tgtEl>
                                        <p:attrNameLst>
                                          <p:attrName>style.visibility</p:attrName>
                                        </p:attrNameLst>
                                      </p:cBhvr>
                                      <p:to>
                                        <p:strVal val="hidden"/>
                                      </p:to>
                                    </p:set>
                                  </p:childTnLst>
                                </p:cTn>
                              </p:par>
                              <p:par>
                                <p:cTn id="72" presetID="1" presetClass="exit" presetSubtype="0" fill="hold" grpId="1" nodeType="withEffect">
                                  <p:stCondLst>
                                    <p:cond delay="0"/>
                                  </p:stCondLst>
                                  <p:childTnLst>
                                    <p:set>
                                      <p:cBhvr>
                                        <p:cTn id="73" dur="1" fill="hold">
                                          <p:stCondLst>
                                            <p:cond delay="0"/>
                                          </p:stCondLst>
                                        </p:cTn>
                                        <p:tgtEl>
                                          <p:spTgt spid="208980"/>
                                        </p:tgtEl>
                                        <p:attrNameLst>
                                          <p:attrName>style.visibility</p:attrName>
                                        </p:attrNameLst>
                                      </p:cBhvr>
                                      <p:to>
                                        <p:strVal val="hidden"/>
                                      </p:to>
                                    </p:set>
                                  </p:childTnLst>
                                </p:cTn>
                              </p:par>
                            </p:childTnLst>
                          </p:cTn>
                        </p:par>
                        <p:par>
                          <p:cTn id="74" fill="hold">
                            <p:stCondLst>
                              <p:cond delay="0"/>
                            </p:stCondLst>
                            <p:childTnLst>
                              <p:par>
                                <p:cTn id="75" presetID="22" presetClass="entr" presetSubtype="8" fill="hold" nodeType="afterEffect">
                                  <p:stCondLst>
                                    <p:cond delay="0"/>
                                  </p:stCondLst>
                                  <p:childTnLst>
                                    <p:set>
                                      <p:cBhvr>
                                        <p:cTn id="76" dur="1" fill="hold">
                                          <p:stCondLst>
                                            <p:cond delay="0"/>
                                          </p:stCondLst>
                                        </p:cTn>
                                        <p:tgtEl>
                                          <p:spTgt spid="208943"/>
                                        </p:tgtEl>
                                        <p:attrNameLst>
                                          <p:attrName>style.visibility</p:attrName>
                                        </p:attrNameLst>
                                      </p:cBhvr>
                                      <p:to>
                                        <p:strVal val="visible"/>
                                      </p:to>
                                    </p:set>
                                    <p:animEffect transition="in" filter="wipe(left)">
                                      <p:cBhvr>
                                        <p:cTn id="77" dur="500"/>
                                        <p:tgtEl>
                                          <p:spTgt spid="208943"/>
                                        </p:tgtEl>
                                      </p:cBhvr>
                                    </p:animEffect>
                                  </p:childTnLst>
                                </p:cTn>
                              </p:par>
                              <p:par>
                                <p:cTn id="78" presetID="12" presetClass="exit" presetSubtype="4" fill="hold" nodeType="withEffect">
                                  <p:stCondLst>
                                    <p:cond delay="0"/>
                                  </p:stCondLst>
                                  <p:childTnLst>
                                    <p:animEffect transition="out" filter="slide(fromBottom)">
                                      <p:cBhvr>
                                        <p:cTn id="79" dur="500"/>
                                        <p:tgtEl>
                                          <p:spTgt spid="208947"/>
                                        </p:tgtEl>
                                      </p:cBhvr>
                                    </p:animEffect>
                                    <p:set>
                                      <p:cBhvr>
                                        <p:cTn id="80" dur="1" fill="hold">
                                          <p:stCondLst>
                                            <p:cond delay="499"/>
                                          </p:stCondLst>
                                        </p:cTn>
                                        <p:tgtEl>
                                          <p:spTgt spid="208947"/>
                                        </p:tgtEl>
                                        <p:attrNameLst>
                                          <p:attrName>style.visibility</p:attrName>
                                        </p:attrNameLst>
                                      </p:cBhvr>
                                      <p:to>
                                        <p:strVal val="hidden"/>
                                      </p:to>
                                    </p:set>
                                  </p:childTnLst>
                                </p:cTn>
                              </p:par>
                              <p:par>
                                <p:cTn id="81" presetID="1" presetClass="exit" presetSubtype="0" fill="hold" nodeType="withEffect">
                                  <p:stCondLst>
                                    <p:cond delay="0"/>
                                  </p:stCondLst>
                                  <p:childTnLst>
                                    <p:set>
                                      <p:cBhvr>
                                        <p:cTn id="82" dur="1" fill="hold">
                                          <p:stCondLst>
                                            <p:cond delay="0"/>
                                          </p:stCondLst>
                                        </p:cTn>
                                        <p:tgtEl>
                                          <p:spTgt spid="208947"/>
                                        </p:tgtEl>
                                        <p:attrNameLst>
                                          <p:attrName>style.visibility</p:attrName>
                                        </p:attrNameLst>
                                      </p:cBhvr>
                                      <p:to>
                                        <p:strVal val="hidden"/>
                                      </p:to>
                                    </p:set>
                                  </p:childTnLst>
                                </p:cTn>
                              </p:par>
                              <p:par>
                                <p:cTn id="83" presetID="1" presetClass="exit" presetSubtype="0" fill="hold" nodeType="withEffect">
                                  <p:stCondLst>
                                    <p:cond delay="0"/>
                                  </p:stCondLst>
                                  <p:childTnLst>
                                    <p:set>
                                      <p:cBhvr>
                                        <p:cTn id="84" dur="1" fill="hold">
                                          <p:stCondLst>
                                            <p:cond delay="0"/>
                                          </p:stCondLst>
                                        </p:cTn>
                                        <p:tgtEl>
                                          <p:spTgt spid="208950"/>
                                        </p:tgtEl>
                                        <p:attrNameLst>
                                          <p:attrName>style.visibility</p:attrName>
                                        </p:attrNameLst>
                                      </p:cBhvr>
                                      <p:to>
                                        <p:strVal val="hidden"/>
                                      </p:to>
                                    </p:set>
                                  </p:childTnLst>
                                </p:cTn>
                              </p:par>
                              <p:par>
                                <p:cTn id="85" presetID="12" presetClass="exit" presetSubtype="4" fill="hold" nodeType="withEffect">
                                  <p:stCondLst>
                                    <p:cond delay="0"/>
                                  </p:stCondLst>
                                  <p:childTnLst>
                                    <p:animEffect transition="out" filter="slide(fromBottom)">
                                      <p:cBhvr>
                                        <p:cTn id="86" dur="500"/>
                                        <p:tgtEl>
                                          <p:spTgt spid="208950"/>
                                        </p:tgtEl>
                                      </p:cBhvr>
                                    </p:animEffect>
                                    <p:set>
                                      <p:cBhvr>
                                        <p:cTn id="87" dur="1" fill="hold">
                                          <p:stCondLst>
                                            <p:cond delay="499"/>
                                          </p:stCondLst>
                                        </p:cTn>
                                        <p:tgtEl>
                                          <p:spTgt spid="208950"/>
                                        </p:tgtEl>
                                        <p:attrNameLst>
                                          <p:attrName>style.visibility</p:attrName>
                                        </p:attrNameLst>
                                      </p:cBhvr>
                                      <p:to>
                                        <p:strVal val="hidden"/>
                                      </p:to>
                                    </p:set>
                                  </p:childTnLst>
                                </p:cTn>
                              </p:par>
                            </p:childTnLst>
                          </p:cTn>
                        </p:par>
                        <p:par>
                          <p:cTn id="88" fill="hold">
                            <p:stCondLst>
                              <p:cond delay="500"/>
                            </p:stCondLst>
                            <p:childTnLst>
                              <p:par>
                                <p:cTn id="89" presetID="22" presetClass="entr" presetSubtype="8" fill="hold" nodeType="afterEffect">
                                  <p:stCondLst>
                                    <p:cond delay="0"/>
                                  </p:stCondLst>
                                  <p:childTnLst>
                                    <p:set>
                                      <p:cBhvr>
                                        <p:cTn id="90" dur="1" fill="hold">
                                          <p:stCondLst>
                                            <p:cond delay="0"/>
                                          </p:stCondLst>
                                        </p:cTn>
                                        <p:tgtEl>
                                          <p:spTgt spid="208958"/>
                                        </p:tgtEl>
                                        <p:attrNameLst>
                                          <p:attrName>style.visibility</p:attrName>
                                        </p:attrNameLst>
                                      </p:cBhvr>
                                      <p:to>
                                        <p:strVal val="visible"/>
                                      </p:to>
                                    </p:set>
                                    <p:animEffect transition="in" filter="wipe(left)">
                                      <p:cBhvr>
                                        <p:cTn id="91" dur="500"/>
                                        <p:tgtEl>
                                          <p:spTgt spid="208958"/>
                                        </p:tgtEl>
                                      </p:cBhvr>
                                    </p:animEffect>
                                  </p:childTnLst>
                                </p:cTn>
                              </p:par>
                              <p:par>
                                <p:cTn id="92" presetID="22" presetClass="entr" presetSubtype="1" fill="hold" nodeType="withEffect">
                                  <p:stCondLst>
                                    <p:cond delay="0"/>
                                  </p:stCondLst>
                                  <p:childTnLst>
                                    <p:set>
                                      <p:cBhvr>
                                        <p:cTn id="93" dur="1" fill="hold">
                                          <p:stCondLst>
                                            <p:cond delay="0"/>
                                          </p:stCondLst>
                                        </p:cTn>
                                        <p:tgtEl>
                                          <p:spTgt spid="208971"/>
                                        </p:tgtEl>
                                        <p:attrNameLst>
                                          <p:attrName>style.visibility</p:attrName>
                                        </p:attrNameLst>
                                      </p:cBhvr>
                                      <p:to>
                                        <p:strVal val="visible"/>
                                      </p:to>
                                    </p:set>
                                    <p:animEffect transition="in" filter="wipe(up)">
                                      <p:cBhvr>
                                        <p:cTn id="94" dur="500"/>
                                        <p:tgtEl>
                                          <p:spTgt spid="208971"/>
                                        </p:tgtEl>
                                      </p:cBhvr>
                                    </p:animEffect>
                                  </p:childTnLst>
                                </p:cTn>
                              </p:par>
                              <p:par>
                                <p:cTn id="95" presetID="22" presetClass="entr" presetSubtype="1" fill="hold" nodeType="withEffect">
                                  <p:stCondLst>
                                    <p:cond delay="0"/>
                                  </p:stCondLst>
                                  <p:childTnLst>
                                    <p:set>
                                      <p:cBhvr>
                                        <p:cTn id="96" dur="1" fill="hold">
                                          <p:stCondLst>
                                            <p:cond delay="0"/>
                                          </p:stCondLst>
                                        </p:cTn>
                                        <p:tgtEl>
                                          <p:spTgt spid="208972"/>
                                        </p:tgtEl>
                                        <p:attrNameLst>
                                          <p:attrName>style.visibility</p:attrName>
                                        </p:attrNameLst>
                                      </p:cBhvr>
                                      <p:to>
                                        <p:strVal val="visible"/>
                                      </p:to>
                                    </p:set>
                                    <p:animEffect transition="in" filter="wipe(up)">
                                      <p:cBhvr>
                                        <p:cTn id="97" dur="500"/>
                                        <p:tgtEl>
                                          <p:spTgt spid="208972"/>
                                        </p:tgtEl>
                                      </p:cBhvr>
                                    </p:animEffect>
                                  </p:childTnLst>
                                </p:cTn>
                              </p:par>
                            </p:childTnLst>
                          </p:cTn>
                        </p:par>
                        <p:par>
                          <p:cTn id="98" fill="hold">
                            <p:stCondLst>
                              <p:cond delay="1000"/>
                            </p:stCondLst>
                            <p:childTnLst>
                              <p:par>
                                <p:cTn id="99" presetID="1" presetClass="entr" presetSubtype="0" fill="hold" nodeType="afterEffect">
                                  <p:stCondLst>
                                    <p:cond delay="0"/>
                                  </p:stCondLst>
                                  <p:childTnLst>
                                    <p:set>
                                      <p:cBhvr>
                                        <p:cTn id="100" dur="1" fill="hold">
                                          <p:stCondLst>
                                            <p:cond delay="0"/>
                                          </p:stCondLst>
                                        </p:cTn>
                                        <p:tgtEl>
                                          <p:spTgt spid="208973"/>
                                        </p:tgtEl>
                                        <p:attrNameLst>
                                          <p:attrName>style.visibility</p:attrName>
                                        </p:attrNameLst>
                                      </p:cBhvr>
                                      <p:to>
                                        <p:strVal val="visible"/>
                                      </p:to>
                                    </p:set>
                                  </p:childTnLst>
                                </p:cTn>
                              </p:par>
                              <p:par>
                                <p:cTn id="101" presetID="30" presetClass="entr" presetSubtype="0" fill="hold" grpId="0" nodeType="withEffect">
                                  <p:stCondLst>
                                    <p:cond delay="0"/>
                                  </p:stCondLst>
                                  <p:childTnLst>
                                    <p:set>
                                      <p:cBhvr>
                                        <p:cTn id="102" dur="1" fill="hold">
                                          <p:stCondLst>
                                            <p:cond delay="0"/>
                                          </p:stCondLst>
                                        </p:cTn>
                                        <p:tgtEl>
                                          <p:spTgt spid="208964"/>
                                        </p:tgtEl>
                                        <p:attrNameLst>
                                          <p:attrName>style.visibility</p:attrName>
                                        </p:attrNameLst>
                                      </p:cBhvr>
                                      <p:to>
                                        <p:strVal val="visible"/>
                                      </p:to>
                                    </p:set>
                                    <p:animEffect transition="in" filter="fade">
                                      <p:cBhvr>
                                        <p:cTn id="103" dur="800" decel="100000"/>
                                        <p:tgtEl>
                                          <p:spTgt spid="208964"/>
                                        </p:tgtEl>
                                      </p:cBhvr>
                                    </p:animEffect>
                                    <p:anim calcmode="lin" valueType="num">
                                      <p:cBhvr>
                                        <p:cTn id="104" dur="800" decel="100000" fill="hold"/>
                                        <p:tgtEl>
                                          <p:spTgt spid="208964"/>
                                        </p:tgtEl>
                                        <p:attrNameLst>
                                          <p:attrName>style.rotation</p:attrName>
                                        </p:attrNameLst>
                                      </p:cBhvr>
                                      <p:tavLst>
                                        <p:tav tm="0">
                                          <p:val>
                                            <p:fltVal val="-90.000000"/>
                                          </p:val>
                                        </p:tav>
                                        <p:tav tm="100000">
                                          <p:val>
                                            <p:fltVal val="0.000000"/>
                                          </p:val>
                                        </p:tav>
                                      </p:tavLst>
                                    </p:anim>
                                    <p:anim calcmode="lin" valueType="num">
                                      <p:cBhvr>
                                        <p:cTn id="105" dur="800" decel="100000" fill="hold"/>
                                        <p:tgtEl>
                                          <p:spTgt spid="208964"/>
                                        </p:tgtEl>
                                        <p:attrNameLst>
                                          <p:attrName>ppt_x</p:attrName>
                                        </p:attrNameLst>
                                      </p:cBhvr>
                                      <p:tavLst>
                                        <p:tav tm="0">
                                          <p:val>
                                            <p:strVal val="#ppt_x+0.4"/>
                                          </p:val>
                                        </p:tav>
                                        <p:tav tm="100000">
                                          <p:val>
                                            <p:strVal val="#ppt_x-0.05"/>
                                          </p:val>
                                        </p:tav>
                                      </p:tavLst>
                                    </p:anim>
                                    <p:anim calcmode="lin" valueType="num">
                                      <p:cBhvr>
                                        <p:cTn id="106" dur="800" decel="100000" fill="hold"/>
                                        <p:tgtEl>
                                          <p:spTgt spid="208964"/>
                                        </p:tgtEl>
                                        <p:attrNameLst>
                                          <p:attrName>ppt_y</p:attrName>
                                        </p:attrNameLst>
                                      </p:cBhvr>
                                      <p:tavLst>
                                        <p:tav tm="0">
                                          <p:val>
                                            <p:strVal val="#ppt_y-0.4"/>
                                          </p:val>
                                        </p:tav>
                                        <p:tav tm="100000">
                                          <p:val>
                                            <p:strVal val="#ppt_y+0.1"/>
                                          </p:val>
                                        </p:tav>
                                      </p:tavLst>
                                    </p:anim>
                                    <p:anim calcmode="lin" valueType="num">
                                      <p:cBhvr>
                                        <p:cTn id="107" dur="200" accel="100000" fill="hold">
                                          <p:stCondLst>
                                            <p:cond delay="800"/>
                                          </p:stCondLst>
                                        </p:cTn>
                                        <p:tgtEl>
                                          <p:spTgt spid="208964"/>
                                        </p:tgtEl>
                                        <p:attrNameLst>
                                          <p:attrName>ppt_x</p:attrName>
                                        </p:attrNameLst>
                                      </p:cBhvr>
                                      <p:tavLst>
                                        <p:tav tm="0">
                                          <p:val>
                                            <p:strVal val="#ppt_x-0.05"/>
                                          </p:val>
                                        </p:tav>
                                        <p:tav tm="100000">
                                          <p:val>
                                            <p:strVal val="#ppt_x"/>
                                          </p:val>
                                        </p:tav>
                                      </p:tavLst>
                                    </p:anim>
                                    <p:anim calcmode="lin" valueType="num">
                                      <p:cBhvr>
                                        <p:cTn id="108" dur="200" accel="100000" fill="hold">
                                          <p:stCondLst>
                                            <p:cond delay="800"/>
                                          </p:stCondLst>
                                        </p:cTn>
                                        <p:tgtEl>
                                          <p:spTgt spid="20896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899" grpId="0"/>
      <p:bldP spid="208964" grpId="0"/>
      <p:bldP spid="208980" grpId="0"/>
      <p:bldP spid="208980" grpId="1"/>
      <p:bldP spid="208982" grpId="0"/>
      <p:bldP spid="208982" grpId="1"/>
      <p:bldP spid="20898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9922" name="矩形 209921"/>
          <p:cNvSpPr/>
          <p:nvPr/>
        </p:nvSpPr>
        <p:spPr>
          <a:xfrm>
            <a:off x="4270375" y="5337175"/>
            <a:ext cx="685800" cy="733425"/>
          </a:xfrm>
          <a:prstGeom prst="rect">
            <a:avLst/>
          </a:prstGeom>
          <a:noFill/>
          <a:ln w="9525">
            <a:noFill/>
          </a:ln>
        </p:spPr>
        <p:txBody>
          <a:bodyPr/>
          <a:p>
            <a:endParaRPr lang="zh-CN" altLang="en-US"/>
          </a:p>
        </p:txBody>
      </p:sp>
      <p:sp>
        <p:nvSpPr>
          <p:cNvPr id="209923" name="标题 209922"/>
          <p:cNvSpPr>
            <a:spLocks noGrp="1"/>
          </p:cNvSpPr>
          <p:nvPr>
            <p:ph type="title"/>
          </p:nvPr>
        </p:nvSpPr>
        <p:spPr>
          <a:ln/>
        </p:spPr>
        <p:txBody>
          <a:bodyPr anchor="ctr"/>
          <a:p>
            <a:r>
              <a:rPr lang="en-US" altLang="zh-CN">
                <a:ea typeface="华文行楷" panose="02010800040101010101" pitchFamily="2" charset="-122"/>
              </a:rPr>
              <a:t>Case 2</a:t>
            </a:r>
            <a:endParaRPr lang="en-US" altLang="zh-CN">
              <a:ea typeface="华文行楷" panose="02010800040101010101" pitchFamily="2" charset="-122"/>
            </a:endParaRPr>
          </a:p>
        </p:txBody>
      </p:sp>
      <p:sp>
        <p:nvSpPr>
          <p:cNvPr id="209924" name="文本框 209923"/>
          <p:cNvSpPr txBox="1"/>
          <p:nvPr/>
        </p:nvSpPr>
        <p:spPr>
          <a:xfrm>
            <a:off x="1295400" y="1600200"/>
            <a:ext cx="7239000" cy="519113"/>
          </a:xfrm>
          <a:prstGeom prst="rect">
            <a:avLst/>
          </a:prstGeom>
          <a:noFill/>
          <a:ln w="9525">
            <a:noFill/>
          </a:ln>
        </p:spPr>
        <p:txBody>
          <a:bodyPr>
            <a:spAutoFit/>
          </a:bodyPr>
          <a:p>
            <a:pPr algn="l">
              <a:spcBef>
                <a:spcPct val="50000"/>
              </a:spcBef>
            </a:pPr>
            <a:r>
              <a:rPr lang="zh-CN" altLang="en-US" sz="2800" b="1" dirty="0">
                <a:solidFill>
                  <a:schemeClr val="tx2"/>
                </a:solidFill>
                <a:latin typeface="仿宋" panose="02010609060101010101" pitchFamily="49" charset="-122"/>
                <a:ea typeface="仿宋" panose="02010609060101010101" pitchFamily="49" charset="-122"/>
              </a:rPr>
              <a:t>有上插头和左插头</a:t>
            </a:r>
            <a:endParaRPr lang="zh-CN" altLang="en-US" sz="2800" b="1" dirty="0">
              <a:solidFill>
                <a:schemeClr val="tx2"/>
              </a:solidFill>
              <a:latin typeface="仿宋" panose="02010609060101010101" pitchFamily="49" charset="-122"/>
              <a:ea typeface="仿宋" panose="02010609060101010101" pitchFamily="49" charset="-122"/>
            </a:endParaRPr>
          </a:p>
        </p:txBody>
      </p:sp>
      <p:grpSp>
        <p:nvGrpSpPr>
          <p:cNvPr id="209925" name="组合 209924"/>
          <p:cNvGrpSpPr/>
          <p:nvPr/>
        </p:nvGrpSpPr>
        <p:grpSpPr>
          <a:xfrm>
            <a:off x="2103438" y="3200400"/>
            <a:ext cx="2871787" cy="2863850"/>
            <a:chOff x="1325" y="2016"/>
            <a:chExt cx="1809" cy="1804"/>
          </a:xfrm>
        </p:grpSpPr>
        <p:grpSp>
          <p:nvGrpSpPr>
            <p:cNvPr id="209926" name="组合 209925"/>
            <p:cNvGrpSpPr/>
            <p:nvPr/>
          </p:nvGrpSpPr>
          <p:grpSpPr>
            <a:xfrm>
              <a:off x="1325" y="2016"/>
              <a:ext cx="1809" cy="1804"/>
              <a:chOff x="1776" y="1776"/>
              <a:chExt cx="1809" cy="1804"/>
            </a:xfrm>
          </p:grpSpPr>
          <p:grpSp>
            <p:nvGrpSpPr>
              <p:cNvPr id="209927" name="组合 209926"/>
              <p:cNvGrpSpPr/>
              <p:nvPr/>
            </p:nvGrpSpPr>
            <p:grpSpPr>
              <a:xfrm>
                <a:off x="1776" y="1776"/>
                <a:ext cx="1809" cy="902"/>
                <a:chOff x="1776" y="1776"/>
                <a:chExt cx="1809" cy="902"/>
              </a:xfrm>
            </p:grpSpPr>
            <p:grpSp>
              <p:nvGrpSpPr>
                <p:cNvPr id="209928" name="组合 209927"/>
                <p:cNvGrpSpPr/>
                <p:nvPr/>
              </p:nvGrpSpPr>
              <p:grpSpPr>
                <a:xfrm>
                  <a:off x="1776" y="1776"/>
                  <a:ext cx="1809" cy="453"/>
                  <a:chOff x="1776" y="1776"/>
                  <a:chExt cx="1809" cy="453"/>
                </a:xfrm>
              </p:grpSpPr>
              <p:grpSp>
                <p:nvGrpSpPr>
                  <p:cNvPr id="209929" name="组合 209928"/>
                  <p:cNvGrpSpPr/>
                  <p:nvPr/>
                </p:nvGrpSpPr>
                <p:grpSpPr>
                  <a:xfrm>
                    <a:off x="1776" y="1776"/>
                    <a:ext cx="905" cy="453"/>
                    <a:chOff x="1776" y="1776"/>
                    <a:chExt cx="905" cy="453"/>
                  </a:xfrm>
                </p:grpSpPr>
                <p:sp>
                  <p:nvSpPr>
                    <p:cNvPr id="209930" name="矩形 209929"/>
                    <p:cNvSpPr/>
                    <p:nvPr/>
                  </p:nvSpPr>
                  <p:spPr>
                    <a:xfrm>
                      <a:off x="1776" y="1776"/>
                      <a:ext cx="453" cy="453"/>
                    </a:xfrm>
                    <a:prstGeom prst="rect">
                      <a:avLst/>
                    </a:prstGeom>
                    <a:solidFill>
                      <a:srgbClr val="777777"/>
                    </a:solidFill>
                    <a:ln w="28575" cap="flat" cmpd="sng">
                      <a:solidFill>
                        <a:schemeClr val="tx1"/>
                      </a:solidFill>
                      <a:prstDash val="solid"/>
                      <a:miter/>
                      <a:headEnd type="none" w="med" len="med"/>
                      <a:tailEnd type="none" w="med" len="med"/>
                    </a:ln>
                  </p:spPr>
                  <p:txBody>
                    <a:bodyPr/>
                    <a:p>
                      <a:endParaRPr lang="zh-CN" altLang="en-US"/>
                    </a:p>
                  </p:txBody>
                </p:sp>
                <p:sp>
                  <p:nvSpPr>
                    <p:cNvPr id="209931" name="矩形 209930"/>
                    <p:cNvSpPr/>
                    <p:nvPr/>
                  </p:nvSpPr>
                  <p:spPr>
                    <a:xfrm>
                      <a:off x="2228" y="1776"/>
                      <a:ext cx="453" cy="453"/>
                    </a:xfrm>
                    <a:prstGeom prst="rect">
                      <a:avLst/>
                    </a:prstGeom>
                    <a:solidFill>
                      <a:srgbClr val="777777"/>
                    </a:solidFill>
                    <a:ln w="28575" cap="flat" cmpd="sng">
                      <a:solidFill>
                        <a:schemeClr val="tx1"/>
                      </a:solidFill>
                      <a:prstDash val="solid"/>
                      <a:miter/>
                      <a:headEnd type="none" w="med" len="med"/>
                      <a:tailEnd type="none" w="med" len="med"/>
                    </a:ln>
                  </p:spPr>
                  <p:txBody>
                    <a:bodyPr/>
                    <a:p>
                      <a:endParaRPr lang="zh-CN" altLang="en-US"/>
                    </a:p>
                  </p:txBody>
                </p:sp>
              </p:grpSp>
              <p:grpSp>
                <p:nvGrpSpPr>
                  <p:cNvPr id="209932" name="组合 209931"/>
                  <p:cNvGrpSpPr/>
                  <p:nvPr/>
                </p:nvGrpSpPr>
                <p:grpSpPr>
                  <a:xfrm>
                    <a:off x="2680" y="1776"/>
                    <a:ext cx="905" cy="453"/>
                    <a:chOff x="1776" y="1776"/>
                    <a:chExt cx="905" cy="453"/>
                  </a:xfrm>
                </p:grpSpPr>
                <p:sp>
                  <p:nvSpPr>
                    <p:cNvPr id="209933" name="矩形 209932"/>
                    <p:cNvSpPr/>
                    <p:nvPr/>
                  </p:nvSpPr>
                  <p:spPr>
                    <a:xfrm>
                      <a:off x="1776"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09934" name="矩形 209933"/>
                    <p:cNvSpPr/>
                    <p:nvPr/>
                  </p:nvSpPr>
                  <p:spPr>
                    <a:xfrm>
                      <a:off x="2228"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grpSp>
            </p:grpSp>
            <p:grpSp>
              <p:nvGrpSpPr>
                <p:cNvPr id="209935" name="组合 209934"/>
                <p:cNvGrpSpPr/>
                <p:nvPr/>
              </p:nvGrpSpPr>
              <p:grpSpPr>
                <a:xfrm>
                  <a:off x="1776" y="2225"/>
                  <a:ext cx="1809" cy="453"/>
                  <a:chOff x="1776" y="1776"/>
                  <a:chExt cx="1809" cy="453"/>
                </a:xfrm>
              </p:grpSpPr>
              <p:grpSp>
                <p:nvGrpSpPr>
                  <p:cNvPr id="209936" name="组合 209935"/>
                  <p:cNvGrpSpPr/>
                  <p:nvPr/>
                </p:nvGrpSpPr>
                <p:grpSpPr>
                  <a:xfrm>
                    <a:off x="1776" y="1776"/>
                    <a:ext cx="905" cy="453"/>
                    <a:chOff x="1776" y="1776"/>
                    <a:chExt cx="905" cy="453"/>
                  </a:xfrm>
                </p:grpSpPr>
                <p:sp>
                  <p:nvSpPr>
                    <p:cNvPr id="209937" name="矩形 209936"/>
                    <p:cNvSpPr/>
                    <p:nvPr/>
                  </p:nvSpPr>
                  <p:spPr>
                    <a:xfrm>
                      <a:off x="1776"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09938" name="矩形 209937"/>
                    <p:cNvSpPr/>
                    <p:nvPr/>
                  </p:nvSpPr>
                  <p:spPr>
                    <a:xfrm>
                      <a:off x="2228"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grpSp>
              <p:grpSp>
                <p:nvGrpSpPr>
                  <p:cNvPr id="209939" name="组合 209938"/>
                  <p:cNvGrpSpPr/>
                  <p:nvPr/>
                </p:nvGrpSpPr>
                <p:grpSpPr>
                  <a:xfrm>
                    <a:off x="2680" y="1776"/>
                    <a:ext cx="905" cy="453"/>
                    <a:chOff x="1776" y="1776"/>
                    <a:chExt cx="905" cy="453"/>
                  </a:xfrm>
                </p:grpSpPr>
                <p:sp>
                  <p:nvSpPr>
                    <p:cNvPr id="209940" name="矩形 209939"/>
                    <p:cNvSpPr/>
                    <p:nvPr/>
                  </p:nvSpPr>
                  <p:spPr>
                    <a:xfrm>
                      <a:off x="1776"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09941" name="矩形 209940"/>
                    <p:cNvSpPr/>
                    <p:nvPr/>
                  </p:nvSpPr>
                  <p:spPr>
                    <a:xfrm>
                      <a:off x="2228"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grpSp>
            </p:grpSp>
          </p:grpSp>
          <p:grpSp>
            <p:nvGrpSpPr>
              <p:cNvPr id="209942" name="组合 209941"/>
              <p:cNvGrpSpPr/>
              <p:nvPr/>
            </p:nvGrpSpPr>
            <p:grpSpPr>
              <a:xfrm>
                <a:off x="1776" y="2678"/>
                <a:ext cx="1809" cy="902"/>
                <a:chOff x="1776" y="1776"/>
                <a:chExt cx="1809" cy="902"/>
              </a:xfrm>
            </p:grpSpPr>
            <p:grpSp>
              <p:nvGrpSpPr>
                <p:cNvPr id="209943" name="组合 209942"/>
                <p:cNvGrpSpPr/>
                <p:nvPr/>
              </p:nvGrpSpPr>
              <p:grpSpPr>
                <a:xfrm>
                  <a:off x="1776" y="1776"/>
                  <a:ext cx="1809" cy="453"/>
                  <a:chOff x="1776" y="1776"/>
                  <a:chExt cx="1809" cy="453"/>
                </a:xfrm>
              </p:grpSpPr>
              <p:grpSp>
                <p:nvGrpSpPr>
                  <p:cNvPr id="209944" name="组合 209943"/>
                  <p:cNvGrpSpPr/>
                  <p:nvPr/>
                </p:nvGrpSpPr>
                <p:grpSpPr>
                  <a:xfrm>
                    <a:off x="1776" y="1776"/>
                    <a:ext cx="905" cy="453"/>
                    <a:chOff x="1776" y="1776"/>
                    <a:chExt cx="905" cy="453"/>
                  </a:xfrm>
                </p:grpSpPr>
                <p:sp>
                  <p:nvSpPr>
                    <p:cNvPr id="209945" name="矩形 209944"/>
                    <p:cNvSpPr/>
                    <p:nvPr/>
                  </p:nvSpPr>
                  <p:spPr>
                    <a:xfrm>
                      <a:off x="1776"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09946" name="矩形 209945"/>
                    <p:cNvSpPr/>
                    <p:nvPr/>
                  </p:nvSpPr>
                  <p:spPr>
                    <a:xfrm>
                      <a:off x="2228"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grpSp>
              <p:grpSp>
                <p:nvGrpSpPr>
                  <p:cNvPr id="209947" name="组合 209946"/>
                  <p:cNvGrpSpPr/>
                  <p:nvPr/>
                </p:nvGrpSpPr>
                <p:grpSpPr>
                  <a:xfrm>
                    <a:off x="2680" y="1776"/>
                    <a:ext cx="905" cy="453"/>
                    <a:chOff x="1776" y="1776"/>
                    <a:chExt cx="905" cy="453"/>
                  </a:xfrm>
                </p:grpSpPr>
                <p:sp>
                  <p:nvSpPr>
                    <p:cNvPr id="209948" name="矩形 209947"/>
                    <p:cNvSpPr/>
                    <p:nvPr/>
                  </p:nvSpPr>
                  <p:spPr>
                    <a:xfrm>
                      <a:off x="1776"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09949" name="矩形 209948"/>
                    <p:cNvSpPr/>
                    <p:nvPr/>
                  </p:nvSpPr>
                  <p:spPr>
                    <a:xfrm>
                      <a:off x="2228"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grpSp>
            </p:grpSp>
            <p:grpSp>
              <p:nvGrpSpPr>
                <p:cNvPr id="209950" name="组合 209949"/>
                <p:cNvGrpSpPr/>
                <p:nvPr/>
              </p:nvGrpSpPr>
              <p:grpSpPr>
                <a:xfrm>
                  <a:off x="1776" y="2225"/>
                  <a:ext cx="1809" cy="453"/>
                  <a:chOff x="1776" y="1776"/>
                  <a:chExt cx="1809" cy="453"/>
                </a:xfrm>
              </p:grpSpPr>
              <p:grpSp>
                <p:nvGrpSpPr>
                  <p:cNvPr id="209951" name="组合 209950"/>
                  <p:cNvGrpSpPr/>
                  <p:nvPr/>
                </p:nvGrpSpPr>
                <p:grpSpPr>
                  <a:xfrm>
                    <a:off x="1776" y="1776"/>
                    <a:ext cx="905" cy="453"/>
                    <a:chOff x="1776" y="1776"/>
                    <a:chExt cx="905" cy="453"/>
                  </a:xfrm>
                </p:grpSpPr>
                <p:sp>
                  <p:nvSpPr>
                    <p:cNvPr id="209952" name="矩形 209951"/>
                    <p:cNvSpPr/>
                    <p:nvPr/>
                  </p:nvSpPr>
                  <p:spPr>
                    <a:xfrm>
                      <a:off x="1776"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09953" name="矩形 209952"/>
                    <p:cNvSpPr/>
                    <p:nvPr/>
                  </p:nvSpPr>
                  <p:spPr>
                    <a:xfrm>
                      <a:off x="2228"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grpSp>
              <p:grpSp>
                <p:nvGrpSpPr>
                  <p:cNvPr id="209954" name="组合 209953"/>
                  <p:cNvGrpSpPr/>
                  <p:nvPr/>
                </p:nvGrpSpPr>
                <p:grpSpPr>
                  <a:xfrm>
                    <a:off x="2680" y="1776"/>
                    <a:ext cx="905" cy="453"/>
                    <a:chOff x="1776" y="1776"/>
                    <a:chExt cx="905" cy="453"/>
                  </a:xfrm>
                </p:grpSpPr>
                <p:sp>
                  <p:nvSpPr>
                    <p:cNvPr id="209955" name="矩形 209954"/>
                    <p:cNvSpPr/>
                    <p:nvPr/>
                  </p:nvSpPr>
                  <p:spPr>
                    <a:xfrm>
                      <a:off x="1776"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09956" name="矩形 209955"/>
                    <p:cNvSpPr/>
                    <p:nvPr/>
                  </p:nvSpPr>
                  <p:spPr>
                    <a:xfrm>
                      <a:off x="2228"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grpSp>
            </p:grpSp>
          </p:grpSp>
        </p:grpSp>
        <p:grpSp>
          <p:nvGrpSpPr>
            <p:cNvPr id="209957" name="组合 209956"/>
            <p:cNvGrpSpPr/>
            <p:nvPr/>
          </p:nvGrpSpPr>
          <p:grpSpPr>
            <a:xfrm>
              <a:off x="1527" y="2206"/>
              <a:ext cx="1401" cy="1406"/>
              <a:chOff x="1527" y="2206"/>
              <a:chExt cx="1401" cy="1406"/>
            </a:xfrm>
          </p:grpSpPr>
          <p:sp>
            <p:nvSpPr>
              <p:cNvPr id="209958" name="直接连接符 209957"/>
              <p:cNvSpPr/>
              <p:nvPr/>
            </p:nvSpPr>
            <p:spPr>
              <a:xfrm>
                <a:off x="1555" y="2680"/>
                <a:ext cx="0" cy="907"/>
              </a:xfrm>
              <a:prstGeom prst="line">
                <a:avLst/>
              </a:prstGeom>
              <a:ln w="95250" cap="flat" cmpd="sng">
                <a:solidFill>
                  <a:srgbClr val="FF5050"/>
                </a:solidFill>
                <a:prstDash val="solid"/>
                <a:headEnd type="none" w="med" len="med"/>
                <a:tailEnd type="none" w="med" len="med"/>
              </a:ln>
            </p:spPr>
          </p:sp>
          <p:sp>
            <p:nvSpPr>
              <p:cNvPr id="209959" name="直接连接符 209958"/>
              <p:cNvSpPr/>
              <p:nvPr/>
            </p:nvSpPr>
            <p:spPr>
              <a:xfrm>
                <a:off x="1527" y="2688"/>
                <a:ext cx="952" cy="0"/>
              </a:xfrm>
              <a:prstGeom prst="line">
                <a:avLst/>
              </a:prstGeom>
              <a:ln w="95250" cap="flat" cmpd="sng">
                <a:solidFill>
                  <a:srgbClr val="FF5050"/>
                </a:solidFill>
                <a:prstDash val="solid"/>
                <a:headEnd type="none" w="med" len="med"/>
                <a:tailEnd type="none" w="med" len="med"/>
              </a:ln>
            </p:spPr>
          </p:sp>
          <p:sp>
            <p:nvSpPr>
              <p:cNvPr id="209960" name="直接连接符 209959"/>
              <p:cNvSpPr/>
              <p:nvPr/>
            </p:nvSpPr>
            <p:spPr>
              <a:xfrm>
                <a:off x="2449" y="2208"/>
                <a:ext cx="0" cy="499"/>
              </a:xfrm>
              <a:prstGeom prst="line">
                <a:avLst/>
              </a:prstGeom>
              <a:ln w="95250" cap="flat" cmpd="sng">
                <a:solidFill>
                  <a:srgbClr val="FF5050"/>
                </a:solidFill>
                <a:prstDash val="solid"/>
                <a:headEnd type="none" w="med" len="med"/>
                <a:tailEnd type="none" w="med" len="med"/>
              </a:ln>
            </p:spPr>
          </p:sp>
          <p:sp>
            <p:nvSpPr>
              <p:cNvPr id="209961" name="直接连接符 209960"/>
              <p:cNvSpPr/>
              <p:nvPr/>
            </p:nvSpPr>
            <p:spPr>
              <a:xfrm rot="-5400000">
                <a:off x="2677" y="1976"/>
                <a:ext cx="0" cy="499"/>
              </a:xfrm>
              <a:prstGeom prst="line">
                <a:avLst/>
              </a:prstGeom>
              <a:ln w="95250" cap="flat" cmpd="sng">
                <a:solidFill>
                  <a:srgbClr val="FF5050"/>
                </a:solidFill>
                <a:prstDash val="solid"/>
                <a:headEnd type="none" w="med" len="med"/>
                <a:tailEnd type="none" w="med" len="med"/>
              </a:ln>
            </p:spPr>
          </p:sp>
          <p:sp>
            <p:nvSpPr>
              <p:cNvPr id="209962" name="直接连接符 209961"/>
              <p:cNvSpPr/>
              <p:nvPr/>
            </p:nvSpPr>
            <p:spPr>
              <a:xfrm>
                <a:off x="2899" y="2206"/>
                <a:ext cx="0" cy="1406"/>
              </a:xfrm>
              <a:prstGeom prst="line">
                <a:avLst/>
              </a:prstGeom>
              <a:ln w="95250" cap="flat" cmpd="sng">
                <a:solidFill>
                  <a:srgbClr val="FF5050"/>
                </a:solidFill>
                <a:prstDash val="solid"/>
                <a:headEnd type="none" w="med" len="med"/>
                <a:tailEnd type="none" w="med" len="med"/>
              </a:ln>
            </p:spPr>
          </p:sp>
          <p:sp>
            <p:nvSpPr>
              <p:cNvPr id="209963" name="直接连接符 209962"/>
              <p:cNvSpPr/>
              <p:nvPr/>
            </p:nvSpPr>
            <p:spPr>
              <a:xfrm rot="-5400000">
                <a:off x="2678" y="3330"/>
                <a:ext cx="0" cy="499"/>
              </a:xfrm>
              <a:prstGeom prst="line">
                <a:avLst/>
              </a:prstGeom>
              <a:ln w="95250" cap="flat" cmpd="sng">
                <a:solidFill>
                  <a:srgbClr val="FF5050"/>
                </a:solidFill>
                <a:prstDash val="solid"/>
                <a:headEnd type="none" w="med" len="med"/>
                <a:tailEnd type="none" w="med" len="med"/>
              </a:ln>
            </p:spPr>
          </p:sp>
          <p:sp>
            <p:nvSpPr>
              <p:cNvPr id="209964" name="直接连接符 209963"/>
              <p:cNvSpPr/>
              <p:nvPr/>
            </p:nvSpPr>
            <p:spPr>
              <a:xfrm>
                <a:off x="2459" y="3093"/>
                <a:ext cx="0" cy="499"/>
              </a:xfrm>
              <a:prstGeom prst="line">
                <a:avLst/>
              </a:prstGeom>
              <a:ln w="95250" cap="flat" cmpd="sng">
                <a:solidFill>
                  <a:srgbClr val="FF5050"/>
                </a:solidFill>
                <a:prstDash val="solid"/>
                <a:headEnd type="none" w="med" len="med"/>
                <a:tailEnd type="none" w="med" len="med"/>
              </a:ln>
            </p:spPr>
          </p:sp>
          <p:sp>
            <p:nvSpPr>
              <p:cNvPr id="209965" name="直接连接符 209964"/>
              <p:cNvSpPr/>
              <p:nvPr/>
            </p:nvSpPr>
            <p:spPr>
              <a:xfrm rot="-5400000">
                <a:off x="2236" y="2850"/>
                <a:ext cx="0" cy="499"/>
              </a:xfrm>
              <a:prstGeom prst="line">
                <a:avLst/>
              </a:prstGeom>
              <a:ln w="95250" cap="flat" cmpd="sng">
                <a:solidFill>
                  <a:srgbClr val="FF5050"/>
                </a:solidFill>
                <a:prstDash val="solid"/>
                <a:headEnd type="none" w="med" len="med"/>
                <a:tailEnd type="none" w="med" len="med"/>
              </a:ln>
            </p:spPr>
          </p:sp>
          <p:sp>
            <p:nvSpPr>
              <p:cNvPr id="209966" name="直接连接符 209965"/>
              <p:cNvSpPr/>
              <p:nvPr/>
            </p:nvSpPr>
            <p:spPr>
              <a:xfrm>
                <a:off x="2017" y="3080"/>
                <a:ext cx="0" cy="510"/>
              </a:xfrm>
              <a:prstGeom prst="line">
                <a:avLst/>
              </a:prstGeom>
              <a:ln w="95250" cap="flat" cmpd="sng">
                <a:solidFill>
                  <a:srgbClr val="FF5050"/>
                </a:solidFill>
                <a:prstDash val="solid"/>
                <a:headEnd type="none" w="med" len="med"/>
                <a:tailEnd type="none" w="med" len="med"/>
              </a:ln>
            </p:spPr>
          </p:sp>
          <p:sp>
            <p:nvSpPr>
              <p:cNvPr id="209967" name="直接连接符 209966"/>
              <p:cNvSpPr/>
              <p:nvPr/>
            </p:nvSpPr>
            <p:spPr>
              <a:xfrm rot="-5400000">
                <a:off x="1785" y="3320"/>
                <a:ext cx="0" cy="499"/>
              </a:xfrm>
              <a:prstGeom prst="line">
                <a:avLst/>
              </a:prstGeom>
              <a:ln w="95250" cap="flat" cmpd="sng">
                <a:solidFill>
                  <a:srgbClr val="FF5050"/>
                </a:solidFill>
                <a:prstDash val="solid"/>
                <a:headEnd type="none" w="med" len="med"/>
                <a:tailEnd type="none" w="med" len="med"/>
              </a:ln>
            </p:spPr>
          </p:sp>
        </p:grpSp>
      </p:grpSp>
      <p:sp>
        <p:nvSpPr>
          <p:cNvPr id="209968" name="直接连接符 209967"/>
          <p:cNvSpPr/>
          <p:nvPr/>
        </p:nvSpPr>
        <p:spPr>
          <a:xfrm flipH="1">
            <a:off x="4692650" y="4572000"/>
            <a:ext cx="565150" cy="685800"/>
          </a:xfrm>
          <a:prstGeom prst="line">
            <a:avLst/>
          </a:prstGeom>
          <a:ln w="76200" cap="flat" cmpd="sng">
            <a:solidFill>
              <a:srgbClr val="00CC99"/>
            </a:solidFill>
            <a:prstDash val="solid"/>
            <a:headEnd type="none" w="med" len="med"/>
            <a:tailEnd type="triangle" w="med" len="med"/>
          </a:ln>
        </p:spPr>
      </p:sp>
      <p:sp>
        <p:nvSpPr>
          <p:cNvPr id="209969" name="直接连接符 209968"/>
          <p:cNvSpPr/>
          <p:nvPr/>
        </p:nvSpPr>
        <p:spPr>
          <a:xfrm rot="-10800000" flipH="1">
            <a:off x="3505200" y="5791200"/>
            <a:ext cx="701675" cy="533400"/>
          </a:xfrm>
          <a:prstGeom prst="line">
            <a:avLst/>
          </a:prstGeom>
          <a:ln w="76200" cap="flat" cmpd="sng">
            <a:solidFill>
              <a:srgbClr val="00CC99"/>
            </a:solidFill>
            <a:prstDash val="solid"/>
            <a:headEnd type="none" w="med" len="med"/>
            <a:tailEnd type="triangle" w="med" len="med"/>
          </a:ln>
        </p:spPr>
      </p:sp>
      <p:sp>
        <p:nvSpPr>
          <p:cNvPr id="209970" name="文本框 209969"/>
          <p:cNvSpPr txBox="1"/>
          <p:nvPr/>
        </p:nvSpPr>
        <p:spPr>
          <a:xfrm>
            <a:off x="2451100" y="6154738"/>
            <a:ext cx="1447800" cy="519112"/>
          </a:xfrm>
          <a:prstGeom prst="rect">
            <a:avLst/>
          </a:prstGeom>
          <a:noFill/>
          <a:ln w="9525">
            <a:noFill/>
          </a:ln>
        </p:spPr>
        <p:txBody>
          <a:bodyPr>
            <a:spAutoFit/>
          </a:bodyPr>
          <a:p>
            <a:pPr algn="l">
              <a:spcBef>
                <a:spcPct val="50000"/>
              </a:spcBef>
            </a:pPr>
            <a:r>
              <a:rPr lang="en-US" altLang="zh-CN" sz="2800" b="1" dirty="0">
                <a:solidFill>
                  <a:schemeClr val="tx2"/>
                </a:solidFill>
                <a:latin typeface="Times New Roman" panose="02020603050405020304" pitchFamily="18" charset="0"/>
                <a:ea typeface="仿宋" panose="02010609060101010101" pitchFamily="49" charset="-122"/>
              </a:rPr>
              <a:t> ( </a:t>
            </a:r>
            <a:r>
              <a:rPr lang="zh-CN" altLang="en-US" sz="2800" b="1" dirty="0">
                <a:solidFill>
                  <a:schemeClr val="tx2"/>
                </a:solidFill>
                <a:latin typeface="Times New Roman" panose="02020603050405020304" pitchFamily="18" charset="0"/>
                <a:ea typeface="仿宋" panose="02010609060101010101" pitchFamily="49" charset="-122"/>
              </a:rPr>
              <a:t>插头</a:t>
            </a:r>
            <a:endParaRPr lang="zh-CN" altLang="en-US" sz="2800" b="1" dirty="0">
              <a:solidFill>
                <a:schemeClr val="tx2"/>
              </a:solidFill>
              <a:latin typeface="Times New Roman" panose="02020603050405020304" pitchFamily="18" charset="0"/>
              <a:ea typeface="仿宋" panose="02010609060101010101" pitchFamily="49" charset="-122"/>
            </a:endParaRPr>
          </a:p>
        </p:txBody>
      </p:sp>
      <p:sp>
        <p:nvSpPr>
          <p:cNvPr id="209971" name="文本框 209970"/>
          <p:cNvSpPr txBox="1"/>
          <p:nvPr/>
        </p:nvSpPr>
        <p:spPr>
          <a:xfrm>
            <a:off x="5260975" y="4238625"/>
            <a:ext cx="1447800" cy="519113"/>
          </a:xfrm>
          <a:prstGeom prst="rect">
            <a:avLst/>
          </a:prstGeom>
          <a:noFill/>
          <a:ln w="9525">
            <a:noFill/>
          </a:ln>
        </p:spPr>
        <p:txBody>
          <a:bodyPr>
            <a:spAutoFit/>
          </a:bodyPr>
          <a:p>
            <a:pPr algn="l">
              <a:spcBef>
                <a:spcPct val="50000"/>
              </a:spcBef>
            </a:pPr>
            <a:r>
              <a:rPr lang="en-US" altLang="zh-CN" sz="2800" b="1" dirty="0">
                <a:solidFill>
                  <a:schemeClr val="tx2"/>
                </a:solidFill>
                <a:latin typeface="Times New Roman" panose="02020603050405020304" pitchFamily="18" charset="0"/>
                <a:ea typeface="仿宋" panose="02010609060101010101" pitchFamily="49" charset="-122"/>
              </a:rPr>
              <a:t>)</a:t>
            </a:r>
            <a:r>
              <a:rPr lang="zh-CN" altLang="en-US" sz="2800" b="1" dirty="0">
                <a:solidFill>
                  <a:schemeClr val="tx2"/>
                </a:solidFill>
                <a:latin typeface="Times New Roman" panose="02020603050405020304" pitchFamily="18" charset="0"/>
                <a:ea typeface="仿宋" panose="02010609060101010101" pitchFamily="49" charset="-122"/>
              </a:rPr>
              <a:t>插头</a:t>
            </a:r>
            <a:endParaRPr lang="zh-CN" altLang="en-US" sz="2800" b="1" dirty="0">
              <a:solidFill>
                <a:schemeClr val="tx2"/>
              </a:solidFill>
              <a:latin typeface="Times New Roman" panose="02020603050405020304" pitchFamily="18" charset="0"/>
              <a:ea typeface="仿宋" panose="02010609060101010101" pitchFamily="49" charset="-122"/>
            </a:endParaRPr>
          </a:p>
        </p:txBody>
      </p:sp>
      <p:sp>
        <p:nvSpPr>
          <p:cNvPr id="209972" name="文本框 209971"/>
          <p:cNvSpPr txBox="1"/>
          <p:nvPr/>
        </p:nvSpPr>
        <p:spPr>
          <a:xfrm>
            <a:off x="5638800" y="4876800"/>
            <a:ext cx="3200400" cy="1066800"/>
          </a:xfrm>
          <a:prstGeom prst="rect">
            <a:avLst/>
          </a:prstGeom>
          <a:noFill/>
          <a:ln w="9525">
            <a:noFill/>
          </a:ln>
        </p:spPr>
        <p:txBody>
          <a:bodyPr>
            <a:spAutoFit/>
          </a:bodyPr>
          <a:p>
            <a:pPr algn="l">
              <a:spcBef>
                <a:spcPct val="50000"/>
              </a:spcBef>
            </a:pPr>
            <a:r>
              <a:rPr lang="zh-CN" altLang="en-US" sz="3200" b="1" dirty="0">
                <a:solidFill>
                  <a:schemeClr val="tx2"/>
                </a:solidFill>
                <a:latin typeface="Times New Roman" panose="02020603050405020304" pitchFamily="18" charset="0"/>
                <a:ea typeface="仿宋" panose="02010609060101010101" pitchFamily="49" charset="-122"/>
              </a:rPr>
              <a:t>路径的两端连接起来形成回路</a:t>
            </a:r>
            <a:endParaRPr lang="zh-CN" altLang="en-US" sz="3200" b="1" dirty="0">
              <a:solidFill>
                <a:schemeClr val="tx2"/>
              </a:solidFill>
              <a:latin typeface="Times New Roman" panose="02020603050405020304" pitchFamily="18" charset="0"/>
              <a:ea typeface="仿宋" panose="02010609060101010101" pitchFamily="49" charset="-122"/>
            </a:endParaRPr>
          </a:p>
        </p:txBody>
      </p:sp>
      <p:grpSp>
        <p:nvGrpSpPr>
          <p:cNvPr id="209973" name="组合 209972"/>
          <p:cNvGrpSpPr/>
          <p:nvPr/>
        </p:nvGrpSpPr>
        <p:grpSpPr>
          <a:xfrm>
            <a:off x="2425700" y="3500438"/>
            <a:ext cx="2222500" cy="2200275"/>
            <a:chOff x="1528" y="2205"/>
            <a:chExt cx="1400" cy="1386"/>
          </a:xfrm>
        </p:grpSpPr>
        <p:sp>
          <p:nvSpPr>
            <p:cNvPr id="209974" name="直接连接符 209973"/>
            <p:cNvSpPr/>
            <p:nvPr/>
          </p:nvSpPr>
          <p:spPr>
            <a:xfrm>
              <a:off x="1556" y="2679"/>
              <a:ext cx="0" cy="907"/>
            </a:xfrm>
            <a:prstGeom prst="line">
              <a:avLst/>
            </a:prstGeom>
            <a:ln w="95250" cap="flat" cmpd="sng">
              <a:solidFill>
                <a:srgbClr val="0066FF"/>
              </a:solidFill>
              <a:prstDash val="solid"/>
              <a:headEnd type="none" w="med" len="med"/>
              <a:tailEnd type="none" w="med" len="med"/>
            </a:ln>
          </p:spPr>
        </p:sp>
        <p:sp>
          <p:nvSpPr>
            <p:cNvPr id="209975" name="直接连接符 209974"/>
            <p:cNvSpPr/>
            <p:nvPr/>
          </p:nvSpPr>
          <p:spPr>
            <a:xfrm>
              <a:off x="1528" y="2687"/>
              <a:ext cx="952" cy="0"/>
            </a:xfrm>
            <a:prstGeom prst="line">
              <a:avLst/>
            </a:prstGeom>
            <a:ln w="95250" cap="flat" cmpd="sng">
              <a:solidFill>
                <a:srgbClr val="0066FF"/>
              </a:solidFill>
              <a:prstDash val="solid"/>
              <a:headEnd type="none" w="med" len="med"/>
              <a:tailEnd type="none" w="med" len="med"/>
            </a:ln>
          </p:spPr>
        </p:sp>
        <p:sp>
          <p:nvSpPr>
            <p:cNvPr id="209976" name="直接连接符 209975"/>
            <p:cNvSpPr/>
            <p:nvPr/>
          </p:nvSpPr>
          <p:spPr>
            <a:xfrm>
              <a:off x="2450" y="2207"/>
              <a:ext cx="0" cy="499"/>
            </a:xfrm>
            <a:prstGeom prst="line">
              <a:avLst/>
            </a:prstGeom>
            <a:ln w="95250" cap="flat" cmpd="sng">
              <a:solidFill>
                <a:srgbClr val="0066FF"/>
              </a:solidFill>
              <a:prstDash val="solid"/>
              <a:headEnd type="none" w="med" len="med"/>
              <a:tailEnd type="none" w="med" len="med"/>
            </a:ln>
          </p:spPr>
        </p:sp>
        <p:sp>
          <p:nvSpPr>
            <p:cNvPr id="209977" name="直接连接符 209976"/>
            <p:cNvSpPr/>
            <p:nvPr/>
          </p:nvSpPr>
          <p:spPr>
            <a:xfrm rot="-5400000">
              <a:off x="2678" y="1975"/>
              <a:ext cx="0" cy="499"/>
            </a:xfrm>
            <a:prstGeom prst="line">
              <a:avLst/>
            </a:prstGeom>
            <a:ln w="95250" cap="flat" cmpd="sng">
              <a:solidFill>
                <a:srgbClr val="0066FF"/>
              </a:solidFill>
              <a:prstDash val="solid"/>
              <a:headEnd type="none" w="med" len="med"/>
              <a:tailEnd type="none" w="med" len="med"/>
            </a:ln>
          </p:spPr>
        </p:sp>
        <p:sp>
          <p:nvSpPr>
            <p:cNvPr id="209978" name="直接连接符 209977"/>
            <p:cNvSpPr/>
            <p:nvPr/>
          </p:nvSpPr>
          <p:spPr>
            <a:xfrm>
              <a:off x="2900" y="2205"/>
              <a:ext cx="0" cy="1134"/>
            </a:xfrm>
            <a:prstGeom prst="line">
              <a:avLst/>
            </a:prstGeom>
            <a:ln w="95250" cap="flat" cmpd="sng">
              <a:solidFill>
                <a:srgbClr val="0066FF"/>
              </a:solidFill>
              <a:prstDash val="solid"/>
              <a:headEnd type="none" w="med" len="med"/>
              <a:tailEnd type="none" w="med" len="med"/>
            </a:ln>
          </p:spPr>
        </p:sp>
        <p:sp>
          <p:nvSpPr>
            <p:cNvPr id="209979" name="直接连接符 209978"/>
            <p:cNvSpPr/>
            <p:nvPr/>
          </p:nvSpPr>
          <p:spPr>
            <a:xfrm rot="-5400000">
              <a:off x="2566" y="3443"/>
              <a:ext cx="0" cy="272"/>
            </a:xfrm>
            <a:prstGeom prst="line">
              <a:avLst/>
            </a:prstGeom>
            <a:ln w="95250" cap="flat" cmpd="sng">
              <a:solidFill>
                <a:srgbClr val="0066FF"/>
              </a:solidFill>
              <a:prstDash val="solid"/>
              <a:headEnd type="none" w="med" len="med"/>
              <a:tailEnd type="none" w="med" len="med"/>
            </a:ln>
          </p:spPr>
        </p:sp>
        <p:sp>
          <p:nvSpPr>
            <p:cNvPr id="209980" name="直接连接符 209979"/>
            <p:cNvSpPr/>
            <p:nvPr/>
          </p:nvSpPr>
          <p:spPr>
            <a:xfrm>
              <a:off x="2460" y="3092"/>
              <a:ext cx="0" cy="499"/>
            </a:xfrm>
            <a:prstGeom prst="line">
              <a:avLst/>
            </a:prstGeom>
            <a:ln w="95250" cap="flat" cmpd="sng">
              <a:solidFill>
                <a:srgbClr val="0066FF"/>
              </a:solidFill>
              <a:prstDash val="solid"/>
              <a:headEnd type="none" w="med" len="med"/>
              <a:tailEnd type="none" w="med" len="med"/>
            </a:ln>
          </p:spPr>
        </p:sp>
        <p:sp>
          <p:nvSpPr>
            <p:cNvPr id="209981" name="直接连接符 209980"/>
            <p:cNvSpPr/>
            <p:nvPr/>
          </p:nvSpPr>
          <p:spPr>
            <a:xfrm rot="-5400000">
              <a:off x="2237" y="2849"/>
              <a:ext cx="0" cy="499"/>
            </a:xfrm>
            <a:prstGeom prst="line">
              <a:avLst/>
            </a:prstGeom>
            <a:ln w="95250" cap="flat" cmpd="sng">
              <a:solidFill>
                <a:srgbClr val="0066FF"/>
              </a:solidFill>
              <a:prstDash val="solid"/>
              <a:headEnd type="none" w="med" len="med"/>
              <a:tailEnd type="none" w="med" len="med"/>
            </a:ln>
          </p:spPr>
        </p:sp>
        <p:sp>
          <p:nvSpPr>
            <p:cNvPr id="209982" name="直接连接符 209981"/>
            <p:cNvSpPr/>
            <p:nvPr/>
          </p:nvSpPr>
          <p:spPr>
            <a:xfrm>
              <a:off x="2018" y="3079"/>
              <a:ext cx="0" cy="510"/>
            </a:xfrm>
            <a:prstGeom prst="line">
              <a:avLst/>
            </a:prstGeom>
            <a:ln w="95250" cap="flat" cmpd="sng">
              <a:solidFill>
                <a:srgbClr val="0066FF"/>
              </a:solidFill>
              <a:prstDash val="solid"/>
              <a:headEnd type="none" w="med" len="med"/>
              <a:tailEnd type="none" w="med" len="med"/>
            </a:ln>
          </p:spPr>
        </p:sp>
        <p:sp>
          <p:nvSpPr>
            <p:cNvPr id="209983" name="直接连接符 209982"/>
            <p:cNvSpPr/>
            <p:nvPr/>
          </p:nvSpPr>
          <p:spPr>
            <a:xfrm rot="-5400000">
              <a:off x="1786" y="3319"/>
              <a:ext cx="0" cy="499"/>
            </a:xfrm>
            <a:prstGeom prst="line">
              <a:avLst/>
            </a:prstGeom>
            <a:ln w="95250" cap="flat" cmpd="sng">
              <a:solidFill>
                <a:srgbClr val="0066FF"/>
              </a:solidFill>
              <a:prstDash val="solid"/>
              <a:headEnd type="none" w="med" len="med"/>
              <a:tailEnd type="none" w="med" len="med"/>
            </a:ln>
          </p:spPr>
        </p:sp>
      </p:grpSp>
      <p:sp>
        <p:nvSpPr>
          <p:cNvPr id="209984" name="矩形 209983"/>
          <p:cNvSpPr/>
          <p:nvPr/>
        </p:nvSpPr>
        <p:spPr>
          <a:xfrm>
            <a:off x="1314450" y="2185988"/>
            <a:ext cx="7067550" cy="519112"/>
          </a:xfrm>
          <a:prstGeom prst="rect">
            <a:avLst/>
          </a:prstGeom>
          <a:noFill/>
          <a:ln w="9525">
            <a:noFill/>
          </a:ln>
        </p:spPr>
        <p:txBody>
          <a:bodyPr>
            <a:spAutoFit/>
          </a:bodyPr>
          <a:p>
            <a:pPr algn="l">
              <a:spcBef>
                <a:spcPct val="50000"/>
              </a:spcBef>
            </a:pPr>
            <a:r>
              <a:rPr lang="en-US" altLang="zh-CN" sz="2800">
                <a:solidFill>
                  <a:schemeClr val="tx2"/>
                </a:solidFill>
                <a:latin typeface="Times New Roman" panose="02020603050405020304" pitchFamily="18" charset="0"/>
                <a:ea typeface="仿宋" panose="02010609060101010101" pitchFamily="49" charset="-122"/>
              </a:rPr>
              <a:t>Case 2.3</a:t>
            </a:r>
            <a:r>
              <a:rPr lang="en-US" altLang="zh-CN" sz="2800" b="1" dirty="0">
                <a:solidFill>
                  <a:schemeClr val="tx2"/>
                </a:solidFill>
                <a:latin typeface="仿宋" panose="02010609060101010101" pitchFamily="49" charset="-122"/>
                <a:ea typeface="仿宋" panose="02010609060101010101" pitchFamily="49" charset="-122"/>
              </a:rPr>
              <a:t> </a:t>
            </a:r>
            <a:r>
              <a:rPr lang="zh-CN" altLang="en-US" sz="2800" b="1" dirty="0">
                <a:solidFill>
                  <a:schemeClr val="tx2"/>
                </a:solidFill>
                <a:latin typeface="仿宋" panose="02010609060101010101" pitchFamily="49" charset="-122"/>
                <a:ea typeface="仿宋" panose="02010609060101010101" pitchFamily="49" charset="-122"/>
              </a:rPr>
              <a:t>左插头为</a:t>
            </a:r>
            <a:r>
              <a:rPr lang="en-US" altLang="zh-CN" sz="2800" b="1">
                <a:solidFill>
                  <a:srgbClr val="FF0066"/>
                </a:solidFill>
                <a:latin typeface="仿宋" panose="02010609060101010101" pitchFamily="49" charset="-122"/>
                <a:ea typeface="仿宋" panose="02010609060101010101" pitchFamily="49" charset="-122"/>
              </a:rPr>
              <a:t>(</a:t>
            </a:r>
            <a:r>
              <a:rPr lang="zh-CN" altLang="en-US" sz="2800" b="1" dirty="0">
                <a:solidFill>
                  <a:schemeClr val="tx2"/>
                </a:solidFill>
                <a:latin typeface="仿宋" panose="02010609060101010101" pitchFamily="49" charset="-122"/>
                <a:ea typeface="仿宋" panose="02010609060101010101" pitchFamily="49" charset="-122"/>
              </a:rPr>
              <a:t>插头，上插头为</a:t>
            </a:r>
            <a:r>
              <a:rPr lang="en-US" altLang="zh-CN" sz="2800" b="1">
                <a:solidFill>
                  <a:srgbClr val="FF0066"/>
                </a:solidFill>
                <a:latin typeface="仿宋" panose="02010609060101010101" pitchFamily="49" charset="-122"/>
                <a:ea typeface="仿宋" panose="02010609060101010101" pitchFamily="49" charset="-122"/>
              </a:rPr>
              <a:t>)</a:t>
            </a:r>
            <a:r>
              <a:rPr lang="zh-CN" altLang="en-US" sz="2800" b="1" dirty="0">
                <a:solidFill>
                  <a:schemeClr val="tx2"/>
                </a:solidFill>
                <a:latin typeface="仿宋" panose="02010609060101010101" pitchFamily="49" charset="-122"/>
                <a:ea typeface="仿宋" panose="02010609060101010101" pitchFamily="49" charset="-122"/>
              </a:rPr>
              <a:t>插头</a:t>
            </a:r>
            <a:endParaRPr lang="zh-CN" altLang="en-US" sz="2800" b="1" dirty="0">
              <a:solidFill>
                <a:schemeClr val="tx2"/>
              </a:solidFill>
              <a:latin typeface="仿宋" panose="02010609060101010101" pitchFamily="49" charset="-122"/>
              <a:ea typeface="仿宋" panose="02010609060101010101" pitchFamily="49" charset="-122"/>
            </a:endParaRPr>
          </a:p>
        </p:txBody>
      </p:sp>
    </p:spTree>
  </p:cSld>
  <p:clrMapOvr>
    <a:masterClrMapping/>
  </p:clrMapOvr>
  <p:transition advTm="1193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09924"/>
                                        </p:tgtEl>
                                        <p:attrNameLst>
                                          <p:attrName>style.visibility</p:attrName>
                                        </p:attrNameLst>
                                      </p:cBhvr>
                                      <p:to>
                                        <p:strVal val="visible"/>
                                      </p:to>
                                    </p:set>
                                    <p:animEffect transition="in" filter="wipe(left)">
                                      <p:cBhvr>
                                        <p:cTn id="7" dur="500"/>
                                        <p:tgtEl>
                                          <p:spTgt spid="20992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09984"/>
                                        </p:tgtEl>
                                        <p:attrNameLst>
                                          <p:attrName>style.visibility</p:attrName>
                                        </p:attrNameLst>
                                      </p:cBhvr>
                                      <p:to>
                                        <p:strVal val="visible"/>
                                      </p:to>
                                    </p:set>
                                    <p:animEffect transition="in" filter="wipe(left)">
                                      <p:cBhvr>
                                        <p:cTn id="10" dur="500"/>
                                        <p:tgtEl>
                                          <p:spTgt spid="209984"/>
                                        </p:tgtEl>
                                      </p:cBhvr>
                                    </p:animEffect>
                                  </p:childTnLst>
                                </p:cTn>
                              </p:par>
                            </p:childTnLst>
                          </p:cTn>
                        </p:par>
                        <p:par>
                          <p:cTn id="11" fill="hold">
                            <p:stCondLst>
                              <p:cond delay="500"/>
                            </p:stCondLst>
                            <p:childTnLst>
                              <p:par>
                                <p:cTn id="12" presetID="1" presetClass="entr" presetSubtype="0" fill="hold" nodeType="afterEffect">
                                  <p:stCondLst>
                                    <p:cond delay="0"/>
                                  </p:stCondLst>
                                  <p:childTnLst>
                                    <p:set>
                                      <p:cBhvr>
                                        <p:cTn id="13" dur="1" fill="hold">
                                          <p:stCondLst>
                                            <p:cond delay="0"/>
                                          </p:stCondLst>
                                        </p:cTn>
                                        <p:tgtEl>
                                          <p:spTgt spid="209925"/>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209922"/>
                                        </p:tgtEl>
                                        <p:attrNameLst>
                                          <p:attrName>style.visibility</p:attrName>
                                        </p:attrNameLst>
                                      </p:cBhvr>
                                      <p:to>
                                        <p:strVal val="visible"/>
                                      </p:to>
                                    </p:set>
                                  </p:childTnLst>
                                </p:cTn>
                              </p:par>
                            </p:childTnLst>
                          </p:cTn>
                        </p:par>
                        <p:par>
                          <p:cTn id="16" fill="hold">
                            <p:stCondLst>
                              <p:cond delay="500"/>
                            </p:stCondLst>
                            <p:childTnLst>
                              <p:par>
                                <p:cTn id="17" presetID="1" presetClass="emph" presetSubtype="2" fill="hold" nodeType="afterEffect">
                                  <p:stCondLst>
                                    <p:cond delay="0"/>
                                  </p:stCondLst>
                                  <p:childTnLst>
                                    <p:animClr clrSpc="rgb" dir="cw">
                                      <p:cBhvr>
                                        <p:cTn id="18" dur="2000" fill="hold"/>
                                        <p:tgtEl>
                                          <p:spTgt spid="209922"/>
                                        </p:tgtEl>
                                        <p:attrNameLst>
                                          <p:attrName>fillcolor</p:attrName>
                                        </p:attrNameLst>
                                      </p:cBhvr>
                                      <p:to>
                                        <a:srgbClr val="FFCC66"/>
                                      </p:to>
                                    </p:animClr>
                                    <p:set>
                                      <p:cBhvr>
                                        <p:cTn id="19" dur="2000" fill="hold"/>
                                        <p:tgtEl>
                                          <p:spTgt spid="209922"/>
                                        </p:tgtEl>
                                        <p:attrNameLst>
                                          <p:attrName>fill.type</p:attrName>
                                        </p:attrNameLst>
                                      </p:cBhvr>
                                      <p:to>
                                        <p:strVal val="solid"/>
                                      </p:to>
                                    </p:set>
                                    <p:set>
                                      <p:cBhvr>
                                        <p:cTn id="20" dur="2000" fill="hold"/>
                                        <p:tgtEl>
                                          <p:spTgt spid="209922"/>
                                        </p:tgtEl>
                                        <p:attrNameLst>
                                          <p:attrName>fill.on</p:attrName>
                                        </p:attrNameLst>
                                      </p:cBhvr>
                                      <p:to>
                                        <p:strVal val="true"/>
                                      </p:to>
                                    </p:set>
                                  </p:childTnLst>
                                </p:cTn>
                              </p:par>
                              <p:par>
                                <p:cTn id="21" presetID="1" presetClass="entr" presetSubtype="0" fill="hold" nodeType="withEffect">
                                  <p:stCondLst>
                                    <p:cond delay="0"/>
                                  </p:stCondLst>
                                  <p:childTnLst>
                                    <p:set>
                                      <p:cBhvr>
                                        <p:cTn id="22" dur="1" fill="hold">
                                          <p:stCondLst>
                                            <p:cond delay="0"/>
                                          </p:stCondLst>
                                        </p:cTn>
                                        <p:tgtEl>
                                          <p:spTgt spid="20996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9969"/>
                                        </p:tgtEl>
                                        <p:attrNameLst>
                                          <p:attrName>style.visibility</p:attrName>
                                        </p:attrNameLst>
                                      </p:cBhvr>
                                      <p:to>
                                        <p:strVal val="visible"/>
                                      </p:to>
                                    </p:set>
                                  </p:childTnLst>
                                </p:cTn>
                              </p:par>
                              <p:par>
                                <p:cTn id="25" presetID="32" presetClass="emph" presetSubtype="0" fill="hold" nodeType="withEffect">
                                  <p:stCondLst>
                                    <p:cond delay="0"/>
                                  </p:stCondLst>
                                  <p:childTnLst>
                                    <p:animClr clrSpc="rgb" dir="cw">
                                      <p:cBhvr override="childStyle">
                                        <p:cTn id="26" dur="100" fill="hold"/>
                                        <p:tgtEl>
                                          <p:spTgt spid="209969"/>
                                        </p:tgtEl>
                                        <p:attrNameLst>
                                          <p:attrName>style.color</p:attrName>
                                        </p:attrNameLst>
                                      </p:cBhvr>
                                      <p:to>
                                        <a:schemeClr val="accent2"/>
                                      </p:to>
                                    </p:animClr>
                                    <p:animClr clrSpc="rgb" dir="cw">
                                      <p:cBhvr>
                                        <p:cTn id="27" dur="100" fill="hold"/>
                                        <p:tgtEl>
                                          <p:spTgt spid="209969"/>
                                        </p:tgtEl>
                                        <p:attrNameLst>
                                          <p:attrName>fillcolor</p:attrName>
                                        </p:attrNameLst>
                                      </p:cBhvr>
                                      <p:to>
                                        <a:schemeClr val="accent2"/>
                                      </p:to>
                                    </p:animClr>
                                    <p:set>
                                      <p:cBhvr>
                                        <p:cTn id="28" dur="100" fill="hold"/>
                                        <p:tgtEl>
                                          <p:spTgt spid="209969"/>
                                        </p:tgtEl>
                                        <p:attrNameLst>
                                          <p:attrName>fill.type</p:attrName>
                                        </p:attrNameLst>
                                      </p:cBhvr>
                                      <p:to>
                                        <p:strVal val="solid"/>
                                      </p:to>
                                    </p:set>
                                    <p:set>
                                      <p:cBhvr>
                                        <p:cTn id="29" dur="100" fill="hold"/>
                                        <p:tgtEl>
                                          <p:spTgt spid="209969"/>
                                        </p:tgtEl>
                                        <p:attrNameLst>
                                          <p:attrName>fill.on</p:attrName>
                                        </p:attrNameLst>
                                      </p:cBhvr>
                                      <p:to>
                                        <p:strVal val="true"/>
                                      </p:to>
                                    </p:set>
                                    <p:animRot by="120000">
                                      <p:cBhvr>
                                        <p:cTn id="30" dur="100" fill="hold">
                                          <p:stCondLst>
                                            <p:cond delay="0"/>
                                          </p:stCondLst>
                                        </p:cTn>
                                        <p:tgtEl>
                                          <p:spTgt spid="209969"/>
                                        </p:tgtEl>
                                        <p:attrNameLst>
                                          <p:attrName>r</p:attrName>
                                        </p:attrNameLst>
                                      </p:cBhvr>
                                    </p:animRot>
                                    <p:animRot by="-240000">
                                      <p:cBhvr>
                                        <p:cTn id="31" dur="200" fill="hold">
                                          <p:stCondLst>
                                            <p:cond delay="200"/>
                                          </p:stCondLst>
                                        </p:cTn>
                                        <p:tgtEl>
                                          <p:spTgt spid="209969"/>
                                        </p:tgtEl>
                                        <p:attrNameLst>
                                          <p:attrName>r</p:attrName>
                                        </p:attrNameLst>
                                      </p:cBhvr>
                                    </p:animRot>
                                    <p:animRot by="240000">
                                      <p:cBhvr>
                                        <p:cTn id="32" dur="200" fill="hold">
                                          <p:stCondLst>
                                            <p:cond delay="400"/>
                                          </p:stCondLst>
                                        </p:cTn>
                                        <p:tgtEl>
                                          <p:spTgt spid="209969"/>
                                        </p:tgtEl>
                                        <p:attrNameLst>
                                          <p:attrName>r</p:attrName>
                                        </p:attrNameLst>
                                      </p:cBhvr>
                                    </p:animRot>
                                    <p:animRot by="-240000">
                                      <p:cBhvr>
                                        <p:cTn id="33" dur="200" fill="hold">
                                          <p:stCondLst>
                                            <p:cond delay="600"/>
                                          </p:stCondLst>
                                        </p:cTn>
                                        <p:tgtEl>
                                          <p:spTgt spid="209969"/>
                                        </p:tgtEl>
                                        <p:attrNameLst>
                                          <p:attrName>r</p:attrName>
                                        </p:attrNameLst>
                                      </p:cBhvr>
                                    </p:animRot>
                                    <p:animRot by="120000">
                                      <p:cBhvr>
                                        <p:cTn id="34" dur="200" fill="hold">
                                          <p:stCondLst>
                                            <p:cond delay="800"/>
                                          </p:stCondLst>
                                        </p:cTn>
                                        <p:tgtEl>
                                          <p:spTgt spid="209969"/>
                                        </p:tgtEl>
                                        <p:attrNameLst>
                                          <p:attrName>r</p:attrName>
                                        </p:attrNameLst>
                                      </p:cBhvr>
                                    </p:animRot>
                                  </p:childTnLst>
                                </p:cTn>
                              </p:par>
                              <p:par>
                                <p:cTn id="35" presetID="32" presetClass="emph" presetSubtype="0" fill="hold" nodeType="withEffect">
                                  <p:stCondLst>
                                    <p:cond delay="0"/>
                                  </p:stCondLst>
                                  <p:childTnLst>
                                    <p:animClr clrSpc="rgb" dir="cw">
                                      <p:cBhvr override="childStyle">
                                        <p:cTn id="36" dur="100" fill="hold"/>
                                        <p:tgtEl>
                                          <p:spTgt spid="209968"/>
                                        </p:tgtEl>
                                        <p:attrNameLst>
                                          <p:attrName>style.color</p:attrName>
                                        </p:attrNameLst>
                                      </p:cBhvr>
                                      <p:to>
                                        <a:schemeClr val="accent2"/>
                                      </p:to>
                                    </p:animClr>
                                    <p:animClr clrSpc="rgb" dir="cw">
                                      <p:cBhvr>
                                        <p:cTn id="37" dur="100" fill="hold"/>
                                        <p:tgtEl>
                                          <p:spTgt spid="209968"/>
                                        </p:tgtEl>
                                        <p:attrNameLst>
                                          <p:attrName>fillcolor</p:attrName>
                                        </p:attrNameLst>
                                      </p:cBhvr>
                                      <p:to>
                                        <a:schemeClr val="accent2"/>
                                      </p:to>
                                    </p:animClr>
                                    <p:set>
                                      <p:cBhvr>
                                        <p:cTn id="38" dur="100" fill="hold"/>
                                        <p:tgtEl>
                                          <p:spTgt spid="209968"/>
                                        </p:tgtEl>
                                        <p:attrNameLst>
                                          <p:attrName>fill.type</p:attrName>
                                        </p:attrNameLst>
                                      </p:cBhvr>
                                      <p:to>
                                        <p:strVal val="solid"/>
                                      </p:to>
                                    </p:set>
                                    <p:set>
                                      <p:cBhvr>
                                        <p:cTn id="39" dur="100" fill="hold"/>
                                        <p:tgtEl>
                                          <p:spTgt spid="209968"/>
                                        </p:tgtEl>
                                        <p:attrNameLst>
                                          <p:attrName>fill.on</p:attrName>
                                        </p:attrNameLst>
                                      </p:cBhvr>
                                      <p:to>
                                        <p:strVal val="true"/>
                                      </p:to>
                                    </p:set>
                                    <p:animRot by="120000">
                                      <p:cBhvr>
                                        <p:cTn id="40" dur="100" fill="hold">
                                          <p:stCondLst>
                                            <p:cond delay="0"/>
                                          </p:stCondLst>
                                        </p:cTn>
                                        <p:tgtEl>
                                          <p:spTgt spid="209968"/>
                                        </p:tgtEl>
                                        <p:attrNameLst>
                                          <p:attrName>r</p:attrName>
                                        </p:attrNameLst>
                                      </p:cBhvr>
                                    </p:animRot>
                                    <p:animRot by="-240000">
                                      <p:cBhvr>
                                        <p:cTn id="41" dur="200" fill="hold">
                                          <p:stCondLst>
                                            <p:cond delay="200"/>
                                          </p:stCondLst>
                                        </p:cTn>
                                        <p:tgtEl>
                                          <p:spTgt spid="209968"/>
                                        </p:tgtEl>
                                        <p:attrNameLst>
                                          <p:attrName>r</p:attrName>
                                        </p:attrNameLst>
                                      </p:cBhvr>
                                    </p:animRot>
                                    <p:animRot by="240000">
                                      <p:cBhvr>
                                        <p:cTn id="42" dur="200" fill="hold">
                                          <p:stCondLst>
                                            <p:cond delay="400"/>
                                          </p:stCondLst>
                                        </p:cTn>
                                        <p:tgtEl>
                                          <p:spTgt spid="209968"/>
                                        </p:tgtEl>
                                        <p:attrNameLst>
                                          <p:attrName>r</p:attrName>
                                        </p:attrNameLst>
                                      </p:cBhvr>
                                    </p:animRot>
                                    <p:animRot by="-240000">
                                      <p:cBhvr>
                                        <p:cTn id="43" dur="200" fill="hold">
                                          <p:stCondLst>
                                            <p:cond delay="600"/>
                                          </p:stCondLst>
                                        </p:cTn>
                                        <p:tgtEl>
                                          <p:spTgt spid="209968"/>
                                        </p:tgtEl>
                                        <p:attrNameLst>
                                          <p:attrName>r</p:attrName>
                                        </p:attrNameLst>
                                      </p:cBhvr>
                                    </p:animRot>
                                    <p:animRot by="120000">
                                      <p:cBhvr>
                                        <p:cTn id="44" dur="200" fill="hold">
                                          <p:stCondLst>
                                            <p:cond delay="800"/>
                                          </p:stCondLst>
                                        </p:cTn>
                                        <p:tgtEl>
                                          <p:spTgt spid="209968"/>
                                        </p:tgtEl>
                                        <p:attrNameLst>
                                          <p:attrName>r</p:attrName>
                                        </p:attrNameLst>
                                      </p:cBhvr>
                                    </p:animRot>
                                  </p:childTnLst>
                                </p:cTn>
                              </p:par>
                              <p:par>
                                <p:cTn id="45" presetID="1" presetClass="entr" presetSubtype="0" fill="hold" grpId="0" nodeType="withEffect">
                                  <p:stCondLst>
                                    <p:cond delay="0"/>
                                  </p:stCondLst>
                                  <p:childTnLst>
                                    <p:set>
                                      <p:cBhvr>
                                        <p:cTn id="46" dur="1" fill="hold">
                                          <p:stCondLst>
                                            <p:cond delay="0"/>
                                          </p:stCondLst>
                                        </p:cTn>
                                        <p:tgtEl>
                                          <p:spTgt spid="20997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0997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209973"/>
                                        </p:tgtEl>
                                        <p:attrNameLst>
                                          <p:attrName>style.visibility</p:attrName>
                                        </p:attrNameLst>
                                      </p:cBhvr>
                                      <p:to>
                                        <p:strVal val="visible"/>
                                      </p:to>
                                    </p:set>
                                    <p:animEffect transition="in" filter="wipe(left)">
                                      <p:cBhvr>
                                        <p:cTn id="53" dur="500"/>
                                        <p:tgtEl>
                                          <p:spTgt spid="209973"/>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209972"/>
                                        </p:tgtEl>
                                        <p:attrNameLst>
                                          <p:attrName>style.visibility</p:attrName>
                                        </p:attrNameLst>
                                      </p:cBhvr>
                                      <p:to>
                                        <p:strVal val="visible"/>
                                      </p:to>
                                    </p:set>
                                    <p:animEffect transition="in" filter="wipe(left)">
                                      <p:cBhvr>
                                        <p:cTn id="56" dur="500"/>
                                        <p:tgtEl>
                                          <p:spTgt spid="2099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4" grpId="0"/>
      <p:bldP spid="209970" grpId="0"/>
      <p:bldP spid="209971" grpId="0"/>
      <p:bldP spid="209972" grpId="0"/>
      <p:bldP spid="20998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0946" name="矩形 210945"/>
          <p:cNvSpPr/>
          <p:nvPr/>
        </p:nvSpPr>
        <p:spPr>
          <a:xfrm>
            <a:off x="3563938" y="4343400"/>
            <a:ext cx="685800" cy="733425"/>
          </a:xfrm>
          <a:prstGeom prst="rect">
            <a:avLst/>
          </a:prstGeom>
          <a:noFill/>
          <a:ln w="9525">
            <a:noFill/>
          </a:ln>
        </p:spPr>
        <p:txBody>
          <a:bodyPr/>
          <a:p>
            <a:endParaRPr lang="zh-CN" altLang="en-US"/>
          </a:p>
        </p:txBody>
      </p:sp>
      <p:sp>
        <p:nvSpPr>
          <p:cNvPr id="210947" name="标题 210946"/>
          <p:cNvSpPr>
            <a:spLocks noGrp="1"/>
          </p:cNvSpPr>
          <p:nvPr>
            <p:ph type="title"/>
          </p:nvPr>
        </p:nvSpPr>
        <p:spPr>
          <a:ln/>
        </p:spPr>
        <p:txBody>
          <a:bodyPr anchor="ctr"/>
          <a:p>
            <a:r>
              <a:rPr lang="en-US" altLang="zh-CN">
                <a:ea typeface="华文行楷" panose="02010800040101010101" pitchFamily="2" charset="-122"/>
              </a:rPr>
              <a:t>Case 3</a:t>
            </a:r>
            <a:endParaRPr lang="en-US" altLang="zh-CN">
              <a:ea typeface="华文行楷" panose="02010800040101010101" pitchFamily="2" charset="-122"/>
            </a:endParaRPr>
          </a:p>
        </p:txBody>
      </p:sp>
      <p:sp>
        <p:nvSpPr>
          <p:cNvPr id="210948" name="文本框 210947"/>
          <p:cNvSpPr txBox="1"/>
          <p:nvPr/>
        </p:nvSpPr>
        <p:spPr>
          <a:xfrm>
            <a:off x="1295400" y="1600200"/>
            <a:ext cx="7239000" cy="1117600"/>
          </a:xfrm>
          <a:prstGeom prst="rect">
            <a:avLst/>
          </a:prstGeom>
          <a:noFill/>
          <a:ln w="9525">
            <a:noFill/>
          </a:ln>
        </p:spPr>
        <p:txBody>
          <a:bodyPr>
            <a:spAutoFit/>
          </a:bodyPr>
          <a:p>
            <a:pPr algn="l">
              <a:lnSpc>
                <a:spcPct val="120000"/>
              </a:lnSpc>
              <a:spcBef>
                <a:spcPct val="50000"/>
              </a:spcBef>
            </a:pPr>
            <a:r>
              <a:rPr lang="zh-CN" altLang="en-US" sz="2800" b="1" dirty="0">
                <a:solidFill>
                  <a:schemeClr val="tx2"/>
                </a:solidFill>
                <a:latin typeface="Times New Roman" panose="02020603050405020304" pitchFamily="18" charset="0"/>
                <a:ea typeface="仿宋" panose="02010609060101010101" pitchFamily="49" charset="-122"/>
              </a:rPr>
              <a:t>上</a:t>
            </a:r>
            <a:r>
              <a:rPr lang="zh-CN" altLang="en-US" sz="2800" b="1" dirty="0">
                <a:solidFill>
                  <a:schemeClr val="tx2"/>
                </a:solidFill>
                <a:latin typeface="仿宋" panose="02010609060101010101" pitchFamily="49" charset="-122"/>
                <a:ea typeface="仿宋" panose="02010609060101010101" pitchFamily="49" charset="-122"/>
              </a:rPr>
              <a:t>插头和左插头恰好有一个，这种情况相当于</a:t>
            </a:r>
            <a:r>
              <a:rPr lang="zh-CN" altLang="en-US" sz="2800" b="1" dirty="0">
                <a:solidFill>
                  <a:srgbClr val="FF0066"/>
                </a:solidFill>
                <a:latin typeface="仿宋" panose="02010609060101010101" pitchFamily="49" charset="-122"/>
                <a:ea typeface="仿宋" panose="02010609060101010101" pitchFamily="49" charset="-122"/>
              </a:rPr>
              <a:t>延续原来的连通分量</a:t>
            </a:r>
            <a:endParaRPr lang="zh-CN" altLang="en-US" sz="2800" b="1" dirty="0">
              <a:solidFill>
                <a:srgbClr val="FF0066"/>
              </a:solidFill>
              <a:latin typeface="仿宋" panose="02010609060101010101" pitchFamily="49" charset="-122"/>
              <a:ea typeface="仿宋" panose="02010609060101010101" pitchFamily="49" charset="-122"/>
            </a:endParaRPr>
          </a:p>
        </p:txBody>
      </p:sp>
      <p:grpSp>
        <p:nvGrpSpPr>
          <p:cNvPr id="210949" name="组合 210948"/>
          <p:cNvGrpSpPr/>
          <p:nvPr/>
        </p:nvGrpSpPr>
        <p:grpSpPr>
          <a:xfrm>
            <a:off x="2103438" y="2927350"/>
            <a:ext cx="2871787" cy="2863850"/>
            <a:chOff x="1325" y="2016"/>
            <a:chExt cx="1809" cy="1804"/>
          </a:xfrm>
        </p:grpSpPr>
        <p:grpSp>
          <p:nvGrpSpPr>
            <p:cNvPr id="210950" name="组合 210949"/>
            <p:cNvGrpSpPr/>
            <p:nvPr/>
          </p:nvGrpSpPr>
          <p:grpSpPr>
            <a:xfrm>
              <a:off x="1325" y="2016"/>
              <a:ext cx="1809" cy="1804"/>
              <a:chOff x="1776" y="1776"/>
              <a:chExt cx="1809" cy="1804"/>
            </a:xfrm>
          </p:grpSpPr>
          <p:grpSp>
            <p:nvGrpSpPr>
              <p:cNvPr id="210951" name="组合 210950"/>
              <p:cNvGrpSpPr/>
              <p:nvPr/>
            </p:nvGrpSpPr>
            <p:grpSpPr>
              <a:xfrm>
                <a:off x="1776" y="1776"/>
                <a:ext cx="1809" cy="902"/>
                <a:chOff x="1776" y="1776"/>
                <a:chExt cx="1809" cy="902"/>
              </a:xfrm>
            </p:grpSpPr>
            <p:grpSp>
              <p:nvGrpSpPr>
                <p:cNvPr id="210952" name="组合 210951"/>
                <p:cNvGrpSpPr/>
                <p:nvPr/>
              </p:nvGrpSpPr>
              <p:grpSpPr>
                <a:xfrm>
                  <a:off x="1776" y="1776"/>
                  <a:ext cx="1809" cy="453"/>
                  <a:chOff x="1776" y="1776"/>
                  <a:chExt cx="1809" cy="453"/>
                </a:xfrm>
              </p:grpSpPr>
              <p:grpSp>
                <p:nvGrpSpPr>
                  <p:cNvPr id="210953" name="组合 210952"/>
                  <p:cNvGrpSpPr/>
                  <p:nvPr/>
                </p:nvGrpSpPr>
                <p:grpSpPr>
                  <a:xfrm>
                    <a:off x="1776" y="1776"/>
                    <a:ext cx="905" cy="453"/>
                    <a:chOff x="1776" y="1776"/>
                    <a:chExt cx="905" cy="453"/>
                  </a:xfrm>
                </p:grpSpPr>
                <p:sp>
                  <p:nvSpPr>
                    <p:cNvPr id="210954" name="矩形 210953"/>
                    <p:cNvSpPr/>
                    <p:nvPr/>
                  </p:nvSpPr>
                  <p:spPr>
                    <a:xfrm>
                      <a:off x="1776" y="1776"/>
                      <a:ext cx="453" cy="453"/>
                    </a:xfrm>
                    <a:prstGeom prst="rect">
                      <a:avLst/>
                    </a:prstGeom>
                    <a:solidFill>
                      <a:srgbClr val="777777"/>
                    </a:solidFill>
                    <a:ln w="28575" cap="flat" cmpd="sng">
                      <a:solidFill>
                        <a:schemeClr val="tx1"/>
                      </a:solidFill>
                      <a:prstDash val="solid"/>
                      <a:miter/>
                      <a:headEnd type="none" w="med" len="med"/>
                      <a:tailEnd type="none" w="med" len="med"/>
                    </a:ln>
                  </p:spPr>
                  <p:txBody>
                    <a:bodyPr/>
                    <a:p>
                      <a:endParaRPr lang="zh-CN" altLang="en-US"/>
                    </a:p>
                  </p:txBody>
                </p:sp>
                <p:sp>
                  <p:nvSpPr>
                    <p:cNvPr id="210955" name="矩形 210954"/>
                    <p:cNvSpPr/>
                    <p:nvPr/>
                  </p:nvSpPr>
                  <p:spPr>
                    <a:xfrm>
                      <a:off x="2228" y="1776"/>
                      <a:ext cx="453" cy="453"/>
                    </a:xfrm>
                    <a:prstGeom prst="rect">
                      <a:avLst/>
                    </a:prstGeom>
                    <a:solidFill>
                      <a:srgbClr val="777777"/>
                    </a:solidFill>
                    <a:ln w="28575" cap="flat" cmpd="sng">
                      <a:solidFill>
                        <a:schemeClr val="tx1"/>
                      </a:solidFill>
                      <a:prstDash val="solid"/>
                      <a:miter/>
                      <a:headEnd type="none" w="med" len="med"/>
                      <a:tailEnd type="none" w="med" len="med"/>
                    </a:ln>
                  </p:spPr>
                  <p:txBody>
                    <a:bodyPr/>
                    <a:p>
                      <a:endParaRPr lang="zh-CN" altLang="en-US"/>
                    </a:p>
                  </p:txBody>
                </p:sp>
              </p:grpSp>
              <p:grpSp>
                <p:nvGrpSpPr>
                  <p:cNvPr id="210956" name="组合 210955"/>
                  <p:cNvGrpSpPr/>
                  <p:nvPr/>
                </p:nvGrpSpPr>
                <p:grpSpPr>
                  <a:xfrm>
                    <a:off x="2680" y="1776"/>
                    <a:ext cx="905" cy="453"/>
                    <a:chOff x="1776" y="1776"/>
                    <a:chExt cx="905" cy="453"/>
                  </a:xfrm>
                </p:grpSpPr>
                <p:sp>
                  <p:nvSpPr>
                    <p:cNvPr id="210957" name="矩形 210956"/>
                    <p:cNvSpPr/>
                    <p:nvPr/>
                  </p:nvSpPr>
                  <p:spPr>
                    <a:xfrm>
                      <a:off x="1776"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10958" name="矩形 210957"/>
                    <p:cNvSpPr/>
                    <p:nvPr/>
                  </p:nvSpPr>
                  <p:spPr>
                    <a:xfrm>
                      <a:off x="2228"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grpSp>
            </p:grpSp>
            <p:grpSp>
              <p:nvGrpSpPr>
                <p:cNvPr id="210959" name="组合 210958"/>
                <p:cNvGrpSpPr/>
                <p:nvPr/>
              </p:nvGrpSpPr>
              <p:grpSpPr>
                <a:xfrm>
                  <a:off x="1776" y="2225"/>
                  <a:ext cx="1809" cy="453"/>
                  <a:chOff x="1776" y="1776"/>
                  <a:chExt cx="1809" cy="453"/>
                </a:xfrm>
              </p:grpSpPr>
              <p:grpSp>
                <p:nvGrpSpPr>
                  <p:cNvPr id="210960" name="组合 210959"/>
                  <p:cNvGrpSpPr/>
                  <p:nvPr/>
                </p:nvGrpSpPr>
                <p:grpSpPr>
                  <a:xfrm>
                    <a:off x="1776" y="1776"/>
                    <a:ext cx="905" cy="453"/>
                    <a:chOff x="1776" y="1776"/>
                    <a:chExt cx="905" cy="453"/>
                  </a:xfrm>
                </p:grpSpPr>
                <p:sp>
                  <p:nvSpPr>
                    <p:cNvPr id="210961" name="矩形 210960"/>
                    <p:cNvSpPr/>
                    <p:nvPr/>
                  </p:nvSpPr>
                  <p:spPr>
                    <a:xfrm>
                      <a:off x="1776"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10962" name="矩形 210961"/>
                    <p:cNvSpPr/>
                    <p:nvPr/>
                  </p:nvSpPr>
                  <p:spPr>
                    <a:xfrm>
                      <a:off x="2228"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grpSp>
              <p:grpSp>
                <p:nvGrpSpPr>
                  <p:cNvPr id="210963" name="组合 210962"/>
                  <p:cNvGrpSpPr/>
                  <p:nvPr/>
                </p:nvGrpSpPr>
                <p:grpSpPr>
                  <a:xfrm>
                    <a:off x="2680" y="1776"/>
                    <a:ext cx="905" cy="453"/>
                    <a:chOff x="1776" y="1776"/>
                    <a:chExt cx="905" cy="453"/>
                  </a:xfrm>
                </p:grpSpPr>
                <p:sp>
                  <p:nvSpPr>
                    <p:cNvPr id="210964" name="矩形 210963"/>
                    <p:cNvSpPr/>
                    <p:nvPr/>
                  </p:nvSpPr>
                  <p:spPr>
                    <a:xfrm>
                      <a:off x="1776"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10965" name="矩形 210964"/>
                    <p:cNvSpPr/>
                    <p:nvPr/>
                  </p:nvSpPr>
                  <p:spPr>
                    <a:xfrm>
                      <a:off x="2228"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grpSp>
            </p:grpSp>
          </p:grpSp>
          <p:grpSp>
            <p:nvGrpSpPr>
              <p:cNvPr id="210966" name="组合 210965"/>
              <p:cNvGrpSpPr/>
              <p:nvPr/>
            </p:nvGrpSpPr>
            <p:grpSpPr>
              <a:xfrm>
                <a:off x="1776" y="2678"/>
                <a:ext cx="1809" cy="902"/>
                <a:chOff x="1776" y="1776"/>
                <a:chExt cx="1809" cy="902"/>
              </a:xfrm>
            </p:grpSpPr>
            <p:grpSp>
              <p:nvGrpSpPr>
                <p:cNvPr id="210967" name="组合 210966"/>
                <p:cNvGrpSpPr/>
                <p:nvPr/>
              </p:nvGrpSpPr>
              <p:grpSpPr>
                <a:xfrm>
                  <a:off x="1776" y="1776"/>
                  <a:ext cx="1809" cy="453"/>
                  <a:chOff x="1776" y="1776"/>
                  <a:chExt cx="1809" cy="453"/>
                </a:xfrm>
              </p:grpSpPr>
              <p:grpSp>
                <p:nvGrpSpPr>
                  <p:cNvPr id="210968" name="组合 210967"/>
                  <p:cNvGrpSpPr/>
                  <p:nvPr/>
                </p:nvGrpSpPr>
                <p:grpSpPr>
                  <a:xfrm>
                    <a:off x="1776" y="1776"/>
                    <a:ext cx="905" cy="453"/>
                    <a:chOff x="1776" y="1776"/>
                    <a:chExt cx="905" cy="453"/>
                  </a:xfrm>
                </p:grpSpPr>
                <p:sp>
                  <p:nvSpPr>
                    <p:cNvPr id="210969" name="矩形 210968"/>
                    <p:cNvSpPr/>
                    <p:nvPr/>
                  </p:nvSpPr>
                  <p:spPr>
                    <a:xfrm>
                      <a:off x="1776"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10970" name="矩形 210969"/>
                    <p:cNvSpPr/>
                    <p:nvPr/>
                  </p:nvSpPr>
                  <p:spPr>
                    <a:xfrm>
                      <a:off x="2228"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grpSp>
              <p:grpSp>
                <p:nvGrpSpPr>
                  <p:cNvPr id="210971" name="组合 210970"/>
                  <p:cNvGrpSpPr/>
                  <p:nvPr/>
                </p:nvGrpSpPr>
                <p:grpSpPr>
                  <a:xfrm>
                    <a:off x="2680" y="1776"/>
                    <a:ext cx="905" cy="453"/>
                    <a:chOff x="1776" y="1776"/>
                    <a:chExt cx="905" cy="453"/>
                  </a:xfrm>
                </p:grpSpPr>
                <p:sp>
                  <p:nvSpPr>
                    <p:cNvPr id="210972" name="矩形 210971"/>
                    <p:cNvSpPr/>
                    <p:nvPr/>
                  </p:nvSpPr>
                  <p:spPr>
                    <a:xfrm>
                      <a:off x="1776"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10973" name="矩形 210972"/>
                    <p:cNvSpPr/>
                    <p:nvPr/>
                  </p:nvSpPr>
                  <p:spPr>
                    <a:xfrm>
                      <a:off x="2228"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grpSp>
            </p:grpSp>
            <p:grpSp>
              <p:nvGrpSpPr>
                <p:cNvPr id="210974" name="组合 210973"/>
                <p:cNvGrpSpPr/>
                <p:nvPr/>
              </p:nvGrpSpPr>
              <p:grpSpPr>
                <a:xfrm>
                  <a:off x="1776" y="2225"/>
                  <a:ext cx="1809" cy="453"/>
                  <a:chOff x="1776" y="1776"/>
                  <a:chExt cx="1809" cy="453"/>
                </a:xfrm>
              </p:grpSpPr>
              <p:grpSp>
                <p:nvGrpSpPr>
                  <p:cNvPr id="210975" name="组合 210974"/>
                  <p:cNvGrpSpPr/>
                  <p:nvPr/>
                </p:nvGrpSpPr>
                <p:grpSpPr>
                  <a:xfrm>
                    <a:off x="1776" y="1776"/>
                    <a:ext cx="905" cy="453"/>
                    <a:chOff x="1776" y="1776"/>
                    <a:chExt cx="905" cy="453"/>
                  </a:xfrm>
                </p:grpSpPr>
                <p:sp>
                  <p:nvSpPr>
                    <p:cNvPr id="210976" name="矩形 210975"/>
                    <p:cNvSpPr/>
                    <p:nvPr/>
                  </p:nvSpPr>
                  <p:spPr>
                    <a:xfrm>
                      <a:off x="1776"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10977" name="矩形 210976"/>
                    <p:cNvSpPr/>
                    <p:nvPr/>
                  </p:nvSpPr>
                  <p:spPr>
                    <a:xfrm>
                      <a:off x="2228"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grpSp>
              <p:grpSp>
                <p:nvGrpSpPr>
                  <p:cNvPr id="210978" name="组合 210977"/>
                  <p:cNvGrpSpPr/>
                  <p:nvPr/>
                </p:nvGrpSpPr>
                <p:grpSpPr>
                  <a:xfrm>
                    <a:off x="2680" y="1776"/>
                    <a:ext cx="905" cy="453"/>
                    <a:chOff x="1776" y="1776"/>
                    <a:chExt cx="905" cy="453"/>
                  </a:xfrm>
                </p:grpSpPr>
                <p:sp>
                  <p:nvSpPr>
                    <p:cNvPr id="210979" name="矩形 210978"/>
                    <p:cNvSpPr/>
                    <p:nvPr/>
                  </p:nvSpPr>
                  <p:spPr>
                    <a:xfrm>
                      <a:off x="1776"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10980" name="矩形 210979"/>
                    <p:cNvSpPr/>
                    <p:nvPr/>
                  </p:nvSpPr>
                  <p:spPr>
                    <a:xfrm>
                      <a:off x="2228" y="1776"/>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grpSp>
            </p:grpSp>
          </p:grpSp>
        </p:grpSp>
        <p:grpSp>
          <p:nvGrpSpPr>
            <p:cNvPr id="210981" name="组合 210980"/>
            <p:cNvGrpSpPr/>
            <p:nvPr/>
          </p:nvGrpSpPr>
          <p:grpSpPr>
            <a:xfrm>
              <a:off x="1527" y="2206"/>
              <a:ext cx="1401" cy="1406"/>
              <a:chOff x="1527" y="2206"/>
              <a:chExt cx="1401" cy="1406"/>
            </a:xfrm>
          </p:grpSpPr>
          <p:sp>
            <p:nvSpPr>
              <p:cNvPr id="210982" name="直接连接符 210981"/>
              <p:cNvSpPr/>
              <p:nvPr/>
            </p:nvSpPr>
            <p:spPr>
              <a:xfrm>
                <a:off x="1555" y="2680"/>
                <a:ext cx="0" cy="907"/>
              </a:xfrm>
              <a:prstGeom prst="line">
                <a:avLst/>
              </a:prstGeom>
              <a:ln w="95250" cap="flat" cmpd="sng">
                <a:solidFill>
                  <a:srgbClr val="FF5050"/>
                </a:solidFill>
                <a:prstDash val="solid"/>
                <a:headEnd type="none" w="med" len="med"/>
                <a:tailEnd type="none" w="med" len="med"/>
              </a:ln>
            </p:spPr>
          </p:sp>
          <p:sp>
            <p:nvSpPr>
              <p:cNvPr id="210983" name="直接连接符 210982"/>
              <p:cNvSpPr/>
              <p:nvPr/>
            </p:nvSpPr>
            <p:spPr>
              <a:xfrm>
                <a:off x="1527" y="2688"/>
                <a:ext cx="952" cy="0"/>
              </a:xfrm>
              <a:prstGeom prst="line">
                <a:avLst/>
              </a:prstGeom>
              <a:ln w="95250" cap="flat" cmpd="sng">
                <a:solidFill>
                  <a:srgbClr val="FF5050"/>
                </a:solidFill>
                <a:prstDash val="solid"/>
                <a:headEnd type="none" w="med" len="med"/>
                <a:tailEnd type="none" w="med" len="med"/>
              </a:ln>
            </p:spPr>
          </p:sp>
          <p:sp>
            <p:nvSpPr>
              <p:cNvPr id="210984" name="直接连接符 210983"/>
              <p:cNvSpPr/>
              <p:nvPr/>
            </p:nvSpPr>
            <p:spPr>
              <a:xfrm>
                <a:off x="2449" y="2208"/>
                <a:ext cx="0" cy="499"/>
              </a:xfrm>
              <a:prstGeom prst="line">
                <a:avLst/>
              </a:prstGeom>
              <a:ln w="95250" cap="flat" cmpd="sng">
                <a:solidFill>
                  <a:srgbClr val="FF5050"/>
                </a:solidFill>
                <a:prstDash val="solid"/>
                <a:headEnd type="none" w="med" len="med"/>
                <a:tailEnd type="none" w="med" len="med"/>
              </a:ln>
            </p:spPr>
          </p:sp>
          <p:sp>
            <p:nvSpPr>
              <p:cNvPr id="210985" name="直接连接符 210984"/>
              <p:cNvSpPr/>
              <p:nvPr/>
            </p:nvSpPr>
            <p:spPr>
              <a:xfrm rot="-5400000">
                <a:off x="2677" y="1976"/>
                <a:ext cx="0" cy="499"/>
              </a:xfrm>
              <a:prstGeom prst="line">
                <a:avLst/>
              </a:prstGeom>
              <a:ln w="95250" cap="flat" cmpd="sng">
                <a:solidFill>
                  <a:srgbClr val="FF5050"/>
                </a:solidFill>
                <a:prstDash val="solid"/>
                <a:headEnd type="none" w="med" len="med"/>
                <a:tailEnd type="none" w="med" len="med"/>
              </a:ln>
            </p:spPr>
          </p:sp>
          <p:sp>
            <p:nvSpPr>
              <p:cNvPr id="210986" name="直接连接符 210985"/>
              <p:cNvSpPr/>
              <p:nvPr/>
            </p:nvSpPr>
            <p:spPr>
              <a:xfrm>
                <a:off x="2899" y="2206"/>
                <a:ext cx="0" cy="1406"/>
              </a:xfrm>
              <a:prstGeom prst="line">
                <a:avLst/>
              </a:prstGeom>
              <a:ln w="95250" cap="flat" cmpd="sng">
                <a:solidFill>
                  <a:srgbClr val="FF5050"/>
                </a:solidFill>
                <a:prstDash val="solid"/>
                <a:headEnd type="none" w="med" len="med"/>
                <a:tailEnd type="none" w="med" len="med"/>
              </a:ln>
            </p:spPr>
          </p:sp>
          <p:sp>
            <p:nvSpPr>
              <p:cNvPr id="210987" name="直接连接符 210986"/>
              <p:cNvSpPr/>
              <p:nvPr/>
            </p:nvSpPr>
            <p:spPr>
              <a:xfrm rot="-5400000">
                <a:off x="2678" y="3330"/>
                <a:ext cx="0" cy="499"/>
              </a:xfrm>
              <a:prstGeom prst="line">
                <a:avLst/>
              </a:prstGeom>
              <a:ln w="95250" cap="flat" cmpd="sng">
                <a:solidFill>
                  <a:srgbClr val="FF5050"/>
                </a:solidFill>
                <a:prstDash val="solid"/>
                <a:headEnd type="none" w="med" len="med"/>
                <a:tailEnd type="none" w="med" len="med"/>
              </a:ln>
            </p:spPr>
          </p:sp>
          <p:sp>
            <p:nvSpPr>
              <p:cNvPr id="210988" name="直接连接符 210987"/>
              <p:cNvSpPr/>
              <p:nvPr/>
            </p:nvSpPr>
            <p:spPr>
              <a:xfrm>
                <a:off x="2459" y="3093"/>
                <a:ext cx="0" cy="499"/>
              </a:xfrm>
              <a:prstGeom prst="line">
                <a:avLst/>
              </a:prstGeom>
              <a:ln w="95250" cap="flat" cmpd="sng">
                <a:solidFill>
                  <a:srgbClr val="FF5050"/>
                </a:solidFill>
                <a:prstDash val="solid"/>
                <a:headEnd type="none" w="med" len="med"/>
                <a:tailEnd type="none" w="med" len="med"/>
              </a:ln>
            </p:spPr>
          </p:sp>
          <p:sp>
            <p:nvSpPr>
              <p:cNvPr id="210989" name="直接连接符 210988"/>
              <p:cNvSpPr/>
              <p:nvPr/>
            </p:nvSpPr>
            <p:spPr>
              <a:xfrm rot="-5400000">
                <a:off x="2236" y="2850"/>
                <a:ext cx="0" cy="499"/>
              </a:xfrm>
              <a:prstGeom prst="line">
                <a:avLst/>
              </a:prstGeom>
              <a:ln w="95250" cap="flat" cmpd="sng">
                <a:solidFill>
                  <a:srgbClr val="FF5050"/>
                </a:solidFill>
                <a:prstDash val="solid"/>
                <a:headEnd type="none" w="med" len="med"/>
                <a:tailEnd type="none" w="med" len="med"/>
              </a:ln>
            </p:spPr>
          </p:sp>
          <p:sp>
            <p:nvSpPr>
              <p:cNvPr id="210990" name="直接连接符 210989"/>
              <p:cNvSpPr/>
              <p:nvPr/>
            </p:nvSpPr>
            <p:spPr>
              <a:xfrm>
                <a:off x="2017" y="3080"/>
                <a:ext cx="0" cy="510"/>
              </a:xfrm>
              <a:prstGeom prst="line">
                <a:avLst/>
              </a:prstGeom>
              <a:ln w="95250" cap="flat" cmpd="sng">
                <a:solidFill>
                  <a:srgbClr val="FF5050"/>
                </a:solidFill>
                <a:prstDash val="solid"/>
                <a:headEnd type="none" w="med" len="med"/>
                <a:tailEnd type="none" w="med" len="med"/>
              </a:ln>
            </p:spPr>
          </p:sp>
          <p:sp>
            <p:nvSpPr>
              <p:cNvPr id="210991" name="直接连接符 210990"/>
              <p:cNvSpPr/>
              <p:nvPr/>
            </p:nvSpPr>
            <p:spPr>
              <a:xfrm rot="-5400000">
                <a:off x="1785" y="3320"/>
                <a:ext cx="0" cy="499"/>
              </a:xfrm>
              <a:prstGeom prst="line">
                <a:avLst/>
              </a:prstGeom>
              <a:ln w="95250" cap="flat" cmpd="sng">
                <a:solidFill>
                  <a:srgbClr val="FF5050"/>
                </a:solidFill>
                <a:prstDash val="solid"/>
                <a:headEnd type="none" w="med" len="med"/>
                <a:tailEnd type="none" w="med" len="med"/>
              </a:ln>
            </p:spPr>
          </p:sp>
        </p:grpSp>
      </p:grpSp>
      <p:sp>
        <p:nvSpPr>
          <p:cNvPr id="210992" name="直接连接符 210991"/>
          <p:cNvSpPr/>
          <p:nvPr/>
        </p:nvSpPr>
        <p:spPr>
          <a:xfrm flipH="1">
            <a:off x="3886200" y="3460750"/>
            <a:ext cx="1219200" cy="854075"/>
          </a:xfrm>
          <a:prstGeom prst="line">
            <a:avLst/>
          </a:prstGeom>
          <a:ln w="76200" cap="flat" cmpd="sng">
            <a:solidFill>
              <a:srgbClr val="00CC99"/>
            </a:solidFill>
            <a:prstDash val="solid"/>
            <a:headEnd type="none" w="med" len="med"/>
            <a:tailEnd type="triangle" w="med" len="med"/>
          </a:ln>
        </p:spPr>
      </p:sp>
      <p:sp>
        <p:nvSpPr>
          <p:cNvPr id="210993" name="直接连接符 210992"/>
          <p:cNvSpPr/>
          <p:nvPr/>
        </p:nvSpPr>
        <p:spPr>
          <a:xfrm rot="10800000" flipH="1" flipV="1">
            <a:off x="1981200" y="4298950"/>
            <a:ext cx="1539875" cy="304800"/>
          </a:xfrm>
          <a:prstGeom prst="line">
            <a:avLst/>
          </a:prstGeom>
          <a:ln w="76200" cap="flat" cmpd="sng">
            <a:solidFill>
              <a:srgbClr val="00CC99"/>
            </a:solidFill>
            <a:prstDash val="solid"/>
            <a:headEnd type="none" w="med" len="med"/>
            <a:tailEnd type="triangle" w="med" len="med"/>
          </a:ln>
        </p:spPr>
      </p:sp>
      <p:sp>
        <p:nvSpPr>
          <p:cNvPr id="210994" name="文本框 210993"/>
          <p:cNvSpPr txBox="1"/>
          <p:nvPr/>
        </p:nvSpPr>
        <p:spPr>
          <a:xfrm>
            <a:off x="2451100" y="5881688"/>
            <a:ext cx="1447800" cy="519112"/>
          </a:xfrm>
          <a:prstGeom prst="rect">
            <a:avLst/>
          </a:prstGeom>
          <a:noFill/>
          <a:ln w="9525">
            <a:noFill/>
          </a:ln>
        </p:spPr>
        <p:txBody>
          <a:bodyPr>
            <a:spAutoFit/>
          </a:bodyPr>
          <a:p>
            <a:pPr algn="l">
              <a:spcBef>
                <a:spcPct val="50000"/>
              </a:spcBef>
            </a:pPr>
            <a:r>
              <a:rPr lang="en-US" altLang="zh-CN" sz="2800" b="1" dirty="0">
                <a:solidFill>
                  <a:schemeClr val="tx2"/>
                </a:solidFill>
                <a:latin typeface="Times New Roman" panose="02020603050405020304" pitchFamily="18" charset="0"/>
                <a:ea typeface="仿宋" panose="02010609060101010101" pitchFamily="49" charset="-122"/>
              </a:rPr>
              <a:t> ) </a:t>
            </a:r>
            <a:r>
              <a:rPr lang="zh-CN" altLang="en-US" sz="2800" b="1" dirty="0">
                <a:solidFill>
                  <a:schemeClr val="tx2"/>
                </a:solidFill>
                <a:latin typeface="Times New Roman" panose="02020603050405020304" pitchFamily="18" charset="0"/>
                <a:ea typeface="仿宋" panose="02010609060101010101" pitchFamily="49" charset="-122"/>
              </a:rPr>
              <a:t>插头</a:t>
            </a:r>
            <a:endParaRPr lang="zh-CN" altLang="en-US" sz="2800" b="1" dirty="0">
              <a:solidFill>
                <a:schemeClr val="tx2"/>
              </a:solidFill>
              <a:latin typeface="Times New Roman" panose="02020603050405020304" pitchFamily="18" charset="0"/>
              <a:ea typeface="仿宋" panose="02010609060101010101" pitchFamily="49" charset="-122"/>
            </a:endParaRPr>
          </a:p>
        </p:txBody>
      </p:sp>
      <p:sp>
        <p:nvSpPr>
          <p:cNvPr id="210995" name="文本框 210994"/>
          <p:cNvSpPr txBox="1"/>
          <p:nvPr/>
        </p:nvSpPr>
        <p:spPr>
          <a:xfrm>
            <a:off x="1050925" y="3921125"/>
            <a:ext cx="1295400" cy="519113"/>
          </a:xfrm>
          <a:prstGeom prst="rect">
            <a:avLst/>
          </a:prstGeom>
          <a:noFill/>
          <a:ln w="9525">
            <a:noFill/>
          </a:ln>
        </p:spPr>
        <p:txBody>
          <a:bodyPr>
            <a:spAutoFit/>
          </a:bodyPr>
          <a:p>
            <a:pPr algn="l">
              <a:spcBef>
                <a:spcPct val="50000"/>
              </a:spcBef>
            </a:pPr>
            <a:r>
              <a:rPr lang="en-US" altLang="zh-CN" sz="2800" b="1" dirty="0">
                <a:solidFill>
                  <a:schemeClr val="tx2"/>
                </a:solidFill>
                <a:latin typeface="Times New Roman" panose="02020603050405020304" pitchFamily="18" charset="0"/>
                <a:ea typeface="仿宋" panose="02010609060101010101" pitchFamily="49" charset="-122"/>
              </a:rPr>
              <a:t>)</a:t>
            </a:r>
            <a:r>
              <a:rPr lang="zh-CN" altLang="en-US" sz="2800" b="1" dirty="0">
                <a:solidFill>
                  <a:schemeClr val="tx2"/>
                </a:solidFill>
                <a:latin typeface="Times New Roman" panose="02020603050405020304" pitchFamily="18" charset="0"/>
                <a:ea typeface="仿宋" panose="02010609060101010101" pitchFamily="49" charset="-122"/>
              </a:rPr>
              <a:t>插头</a:t>
            </a:r>
            <a:endParaRPr lang="zh-CN" altLang="en-US" sz="2800" b="1" dirty="0">
              <a:solidFill>
                <a:schemeClr val="tx2"/>
              </a:solidFill>
              <a:latin typeface="Times New Roman" panose="02020603050405020304" pitchFamily="18" charset="0"/>
              <a:ea typeface="仿宋" panose="02010609060101010101" pitchFamily="49" charset="-122"/>
            </a:endParaRPr>
          </a:p>
        </p:txBody>
      </p:sp>
      <p:grpSp>
        <p:nvGrpSpPr>
          <p:cNvPr id="210996" name="组合 210995"/>
          <p:cNvGrpSpPr/>
          <p:nvPr/>
        </p:nvGrpSpPr>
        <p:grpSpPr>
          <a:xfrm>
            <a:off x="1403350" y="4330700"/>
            <a:ext cx="4217988" cy="755650"/>
            <a:chOff x="768" y="2524"/>
            <a:chExt cx="2657" cy="476"/>
          </a:xfrm>
        </p:grpSpPr>
        <p:sp>
          <p:nvSpPr>
            <p:cNvPr id="210997" name="直接连接符 210996"/>
            <p:cNvSpPr/>
            <p:nvPr/>
          </p:nvSpPr>
          <p:spPr>
            <a:xfrm>
              <a:off x="768" y="2994"/>
              <a:ext cx="1814" cy="0"/>
            </a:xfrm>
            <a:prstGeom prst="line">
              <a:avLst/>
            </a:prstGeom>
            <a:ln w="76200" cap="flat" cmpd="sng">
              <a:solidFill>
                <a:schemeClr val="tx2"/>
              </a:solidFill>
              <a:prstDash val="solid"/>
              <a:headEnd type="none" w="med" len="med"/>
              <a:tailEnd type="none" w="med" len="med"/>
            </a:ln>
          </p:spPr>
        </p:sp>
        <p:sp>
          <p:nvSpPr>
            <p:cNvPr id="210998" name="直接连接符 210997"/>
            <p:cNvSpPr/>
            <p:nvPr/>
          </p:nvSpPr>
          <p:spPr>
            <a:xfrm>
              <a:off x="2568" y="2544"/>
              <a:ext cx="857" cy="0"/>
            </a:xfrm>
            <a:prstGeom prst="line">
              <a:avLst/>
            </a:prstGeom>
            <a:ln w="76200" cap="flat" cmpd="sng">
              <a:solidFill>
                <a:schemeClr val="tx2"/>
              </a:solidFill>
              <a:prstDash val="solid"/>
              <a:headEnd type="none" w="med" len="med"/>
              <a:tailEnd type="none" w="med" len="med"/>
            </a:ln>
          </p:spPr>
        </p:sp>
        <p:sp>
          <p:nvSpPr>
            <p:cNvPr id="210999" name="直接连接符 210998"/>
            <p:cNvSpPr/>
            <p:nvPr/>
          </p:nvSpPr>
          <p:spPr>
            <a:xfrm>
              <a:off x="2576" y="2524"/>
              <a:ext cx="0" cy="476"/>
            </a:xfrm>
            <a:prstGeom prst="line">
              <a:avLst/>
            </a:prstGeom>
            <a:ln w="76200" cap="flat" cmpd="sng">
              <a:solidFill>
                <a:schemeClr val="tx2"/>
              </a:solidFill>
              <a:prstDash val="solid"/>
              <a:headEnd type="none" w="med" len="med"/>
              <a:tailEnd type="none" w="med" len="med"/>
            </a:ln>
          </p:spPr>
        </p:sp>
      </p:grpSp>
      <p:grpSp>
        <p:nvGrpSpPr>
          <p:cNvPr id="211000" name="组合 210999"/>
          <p:cNvGrpSpPr/>
          <p:nvPr/>
        </p:nvGrpSpPr>
        <p:grpSpPr>
          <a:xfrm>
            <a:off x="1387475" y="4330700"/>
            <a:ext cx="4318000" cy="755650"/>
            <a:chOff x="727" y="2832"/>
            <a:chExt cx="3128" cy="476"/>
          </a:xfrm>
        </p:grpSpPr>
        <p:sp>
          <p:nvSpPr>
            <p:cNvPr id="211001" name="直接连接符 211000"/>
            <p:cNvSpPr/>
            <p:nvPr/>
          </p:nvSpPr>
          <p:spPr>
            <a:xfrm>
              <a:off x="727" y="3298"/>
              <a:ext cx="1587" cy="0"/>
            </a:xfrm>
            <a:prstGeom prst="line">
              <a:avLst/>
            </a:prstGeom>
            <a:ln w="76200" cap="flat" cmpd="sng">
              <a:solidFill>
                <a:schemeClr val="tx2"/>
              </a:solidFill>
              <a:prstDash val="solid"/>
              <a:headEnd type="none" w="med" len="med"/>
              <a:tailEnd type="none" w="med" len="med"/>
            </a:ln>
          </p:spPr>
        </p:sp>
        <p:sp>
          <p:nvSpPr>
            <p:cNvPr id="211002" name="直接连接符 211001"/>
            <p:cNvSpPr/>
            <p:nvPr/>
          </p:nvSpPr>
          <p:spPr>
            <a:xfrm>
              <a:off x="2268" y="2848"/>
              <a:ext cx="1587" cy="0"/>
            </a:xfrm>
            <a:prstGeom prst="line">
              <a:avLst/>
            </a:prstGeom>
            <a:ln w="76200" cap="flat" cmpd="sng">
              <a:solidFill>
                <a:schemeClr val="tx2"/>
              </a:solidFill>
              <a:prstDash val="solid"/>
              <a:headEnd type="none" w="med" len="med"/>
              <a:tailEnd type="none" w="med" len="med"/>
            </a:ln>
          </p:spPr>
        </p:sp>
        <p:sp>
          <p:nvSpPr>
            <p:cNvPr id="211003" name="直接连接符 211002"/>
            <p:cNvSpPr/>
            <p:nvPr/>
          </p:nvSpPr>
          <p:spPr>
            <a:xfrm>
              <a:off x="2286" y="2832"/>
              <a:ext cx="0" cy="476"/>
            </a:xfrm>
            <a:prstGeom prst="line">
              <a:avLst/>
            </a:prstGeom>
            <a:ln w="76200" cap="flat" cmpd="sng">
              <a:solidFill>
                <a:schemeClr val="tx2"/>
              </a:solidFill>
              <a:prstDash val="solid"/>
              <a:headEnd type="none" w="med" len="med"/>
              <a:tailEnd type="none" w="med" len="med"/>
            </a:ln>
          </p:spPr>
        </p:sp>
      </p:grpSp>
      <p:sp>
        <p:nvSpPr>
          <p:cNvPr id="211004" name="文本框 211003"/>
          <p:cNvSpPr txBox="1"/>
          <p:nvPr/>
        </p:nvSpPr>
        <p:spPr>
          <a:xfrm>
            <a:off x="5060950" y="3125788"/>
            <a:ext cx="1295400" cy="519112"/>
          </a:xfrm>
          <a:prstGeom prst="rect">
            <a:avLst/>
          </a:prstGeom>
          <a:noFill/>
          <a:ln w="9525">
            <a:noFill/>
          </a:ln>
        </p:spPr>
        <p:txBody>
          <a:bodyPr>
            <a:spAutoFit/>
          </a:bodyPr>
          <a:p>
            <a:pPr algn="l">
              <a:spcBef>
                <a:spcPct val="50000"/>
              </a:spcBef>
            </a:pPr>
            <a:r>
              <a:rPr lang="zh-CN" altLang="en-US" sz="2800" b="1" dirty="0">
                <a:solidFill>
                  <a:schemeClr val="tx2"/>
                </a:solidFill>
                <a:latin typeface="Times New Roman" panose="02020603050405020304" pitchFamily="18" charset="0"/>
                <a:ea typeface="仿宋" panose="02010609060101010101" pitchFamily="49" charset="-122"/>
              </a:rPr>
              <a:t>无插头</a:t>
            </a:r>
            <a:endParaRPr lang="zh-CN" altLang="en-US" sz="2800" b="1" dirty="0">
              <a:solidFill>
                <a:schemeClr val="tx2"/>
              </a:solidFill>
              <a:latin typeface="Times New Roman" panose="02020603050405020304" pitchFamily="18" charset="0"/>
              <a:ea typeface="仿宋" panose="02010609060101010101" pitchFamily="49" charset="-122"/>
            </a:endParaRPr>
          </a:p>
        </p:txBody>
      </p:sp>
      <p:sp>
        <p:nvSpPr>
          <p:cNvPr id="211005" name="直接连接符 211004"/>
          <p:cNvSpPr/>
          <p:nvPr/>
        </p:nvSpPr>
        <p:spPr>
          <a:xfrm rot="-10800000" flipH="1">
            <a:off x="3152775" y="5137150"/>
            <a:ext cx="685800" cy="762000"/>
          </a:xfrm>
          <a:prstGeom prst="line">
            <a:avLst/>
          </a:prstGeom>
          <a:ln w="76200" cap="flat" cmpd="sng">
            <a:solidFill>
              <a:srgbClr val="00CC99"/>
            </a:solidFill>
            <a:prstDash val="solid"/>
            <a:headEnd type="none" w="med" len="med"/>
            <a:tailEnd type="triangle" w="med" len="med"/>
          </a:ln>
        </p:spPr>
      </p:sp>
      <p:sp>
        <p:nvSpPr>
          <p:cNvPr id="211006" name="文本框 211005"/>
          <p:cNvSpPr txBox="1"/>
          <p:nvPr/>
        </p:nvSpPr>
        <p:spPr>
          <a:xfrm>
            <a:off x="5638800" y="5334000"/>
            <a:ext cx="3429000" cy="579438"/>
          </a:xfrm>
          <a:prstGeom prst="rect">
            <a:avLst/>
          </a:prstGeom>
          <a:noFill/>
          <a:ln w="9525">
            <a:noFill/>
          </a:ln>
        </p:spPr>
        <p:txBody>
          <a:bodyPr>
            <a:spAutoFit/>
          </a:bodyPr>
          <a:p>
            <a:pPr algn="l">
              <a:spcBef>
                <a:spcPct val="50000"/>
              </a:spcBef>
            </a:pPr>
            <a:r>
              <a:rPr lang="zh-CN" altLang="en-US" sz="3200" b="1" dirty="0">
                <a:solidFill>
                  <a:schemeClr val="tx2"/>
                </a:solidFill>
                <a:latin typeface="仿宋" panose="02010609060101010101" pitchFamily="49" charset="-122"/>
                <a:ea typeface="仿宋" panose="02010609060101010101" pitchFamily="49" charset="-122"/>
              </a:rPr>
              <a:t>转移时间：</a:t>
            </a:r>
            <a:r>
              <a:rPr lang="en-US" altLang="zh-CN" sz="3200" i="1">
                <a:solidFill>
                  <a:schemeClr val="tx2"/>
                </a:solidFill>
                <a:latin typeface="Times New Roman" panose="02020603050405020304" pitchFamily="18" charset="0"/>
                <a:ea typeface="仿宋" panose="02010609060101010101" pitchFamily="49" charset="-122"/>
              </a:rPr>
              <a:t>O</a:t>
            </a:r>
            <a:r>
              <a:rPr lang="en-US" altLang="zh-CN" sz="3200">
                <a:solidFill>
                  <a:schemeClr val="tx2"/>
                </a:solidFill>
                <a:latin typeface="Times New Roman" panose="02020603050405020304" pitchFamily="18" charset="0"/>
                <a:ea typeface="仿宋" panose="02010609060101010101" pitchFamily="49" charset="-122"/>
              </a:rPr>
              <a:t>(1)</a:t>
            </a:r>
            <a:endParaRPr lang="en-US" altLang="zh-CN" sz="3200">
              <a:solidFill>
                <a:schemeClr val="tx2"/>
              </a:solidFill>
              <a:latin typeface="Times New Roman" panose="02020603050405020304" pitchFamily="18" charset="0"/>
              <a:ea typeface="仿宋" panose="02010609060101010101" pitchFamily="49" charset="-122"/>
            </a:endParaRPr>
          </a:p>
        </p:txBody>
      </p:sp>
      <p:grpSp>
        <p:nvGrpSpPr>
          <p:cNvPr id="211007" name="组合 211006"/>
          <p:cNvGrpSpPr/>
          <p:nvPr/>
        </p:nvGrpSpPr>
        <p:grpSpPr>
          <a:xfrm>
            <a:off x="6292850" y="3124200"/>
            <a:ext cx="2162175" cy="431800"/>
            <a:chOff x="4080" y="2016"/>
            <a:chExt cx="1362" cy="272"/>
          </a:xfrm>
        </p:grpSpPr>
        <p:sp>
          <p:nvSpPr>
            <p:cNvPr id="211008" name="矩形 211007"/>
            <p:cNvSpPr/>
            <p:nvPr/>
          </p:nvSpPr>
          <p:spPr>
            <a:xfrm>
              <a:off x="4080" y="2016"/>
              <a:ext cx="272" cy="272"/>
            </a:xfrm>
            <a:prstGeom prst="rect">
              <a:avLst/>
            </a:prstGeom>
            <a:noFill/>
            <a:ln w="9525">
              <a:noFill/>
            </a:ln>
          </p:spPr>
          <p:txBody>
            <a:bodyPr wrap="none" anchor="ctr"/>
            <a:p>
              <a:r>
                <a:rPr lang="en-US" altLang="zh-CN" sz="2800" b="1">
                  <a:solidFill>
                    <a:schemeClr val="tx2"/>
                  </a:solidFill>
                  <a:effectLst>
                    <a:outerShdw blurRad="38100" dist="38100" dir="2700000">
                      <a:srgbClr val="C0C0C0"/>
                    </a:outerShdw>
                  </a:effectLst>
                  <a:latin typeface="Times New Roman" panose="02020603050405020304" pitchFamily="18" charset="0"/>
                </a:rPr>
                <a:t>(</a:t>
              </a:r>
              <a:endParaRPr lang="en-US" altLang="zh-CN" sz="2800" b="1">
                <a:solidFill>
                  <a:schemeClr val="tx2"/>
                </a:solidFill>
                <a:effectLst>
                  <a:outerShdw blurRad="38100" dist="38100" dir="2700000">
                    <a:srgbClr val="C0C0C0"/>
                  </a:outerShdw>
                </a:effectLst>
                <a:latin typeface="Times New Roman" panose="02020603050405020304" pitchFamily="18" charset="0"/>
              </a:endParaRPr>
            </a:p>
          </p:txBody>
        </p:sp>
        <p:sp>
          <p:nvSpPr>
            <p:cNvPr id="211009" name="矩形 211008"/>
            <p:cNvSpPr/>
            <p:nvPr/>
          </p:nvSpPr>
          <p:spPr>
            <a:xfrm>
              <a:off x="4350" y="2016"/>
              <a:ext cx="272" cy="272"/>
            </a:xfrm>
            <a:prstGeom prst="rect">
              <a:avLst/>
            </a:prstGeom>
            <a:noFill/>
            <a:ln w="9525">
              <a:noFill/>
            </a:ln>
          </p:spPr>
          <p:txBody>
            <a:bodyPr wrap="none" anchor="ctr"/>
            <a:p>
              <a:r>
                <a:rPr lang="en-US" altLang="zh-CN" sz="2800" b="1">
                  <a:solidFill>
                    <a:schemeClr val="tx2"/>
                  </a:solidFill>
                  <a:effectLst>
                    <a:outerShdw blurRad="38100" dist="38100" dir="2700000">
                      <a:srgbClr val="C0C0C0"/>
                    </a:outerShdw>
                  </a:effectLst>
                  <a:latin typeface="Times New Roman" panose="02020603050405020304" pitchFamily="18" charset="0"/>
                </a:rPr>
                <a:t>(</a:t>
              </a:r>
              <a:endParaRPr lang="en-US" altLang="zh-CN" sz="2800" b="1">
                <a:solidFill>
                  <a:schemeClr val="tx2"/>
                </a:solidFill>
                <a:effectLst>
                  <a:outerShdw blurRad="38100" dist="38100" dir="2700000">
                    <a:srgbClr val="C0C0C0"/>
                  </a:outerShdw>
                </a:effectLst>
                <a:latin typeface="Times New Roman" panose="02020603050405020304" pitchFamily="18" charset="0"/>
              </a:endParaRPr>
            </a:p>
          </p:txBody>
        </p:sp>
        <p:sp>
          <p:nvSpPr>
            <p:cNvPr id="211010" name="矩形 211009"/>
            <p:cNvSpPr/>
            <p:nvPr/>
          </p:nvSpPr>
          <p:spPr>
            <a:xfrm>
              <a:off x="4628" y="2016"/>
              <a:ext cx="272" cy="272"/>
            </a:xfrm>
            <a:prstGeom prst="rect">
              <a:avLst/>
            </a:prstGeom>
            <a:noFill/>
            <a:ln w="9525">
              <a:noFill/>
            </a:ln>
          </p:spPr>
          <p:txBody>
            <a:bodyPr wrap="none" anchor="ctr"/>
            <a:p>
              <a:r>
                <a:rPr lang="en-US" altLang="zh-CN" sz="2800" b="1">
                  <a:solidFill>
                    <a:schemeClr val="tx2"/>
                  </a:solidFill>
                  <a:effectLst>
                    <a:outerShdw blurRad="38100" dist="38100" dir="2700000">
                      <a:srgbClr val="C0C0C0"/>
                    </a:outerShdw>
                  </a:effectLst>
                  <a:latin typeface="Times New Roman" panose="02020603050405020304" pitchFamily="18" charset="0"/>
                </a:rPr>
                <a:t>)</a:t>
              </a:r>
              <a:endParaRPr lang="en-US" altLang="zh-CN" sz="2800" b="1">
                <a:solidFill>
                  <a:schemeClr val="tx2"/>
                </a:solidFill>
                <a:effectLst>
                  <a:outerShdw blurRad="38100" dist="38100" dir="2700000">
                    <a:srgbClr val="C0C0C0"/>
                  </a:outerShdw>
                </a:effectLst>
                <a:latin typeface="Times New Roman" panose="02020603050405020304" pitchFamily="18" charset="0"/>
              </a:endParaRPr>
            </a:p>
          </p:txBody>
        </p:sp>
        <p:sp>
          <p:nvSpPr>
            <p:cNvPr id="211011" name="矩形 211010"/>
            <p:cNvSpPr/>
            <p:nvPr/>
          </p:nvSpPr>
          <p:spPr>
            <a:xfrm>
              <a:off x="4898" y="2016"/>
              <a:ext cx="272" cy="272"/>
            </a:xfrm>
            <a:prstGeom prst="rect">
              <a:avLst/>
            </a:prstGeom>
            <a:noFill/>
            <a:ln w="9525">
              <a:noFill/>
            </a:ln>
          </p:spPr>
          <p:txBody>
            <a:bodyPr wrap="none" anchor="ctr"/>
            <a:p>
              <a:r>
                <a:rPr lang="en-US" altLang="zh-CN" sz="2800" b="1">
                  <a:solidFill>
                    <a:schemeClr val="tx2"/>
                  </a:solidFill>
                  <a:effectLst>
                    <a:outerShdw blurRad="38100" dist="38100" dir="2700000">
                      <a:srgbClr val="C0C0C0"/>
                    </a:outerShdw>
                  </a:effectLst>
                  <a:latin typeface="Times New Roman" panose="02020603050405020304" pitchFamily="18" charset="0"/>
                </a:rPr>
                <a:t>#</a:t>
              </a:r>
              <a:endParaRPr lang="en-US" altLang="zh-CN" sz="2800" b="1">
                <a:solidFill>
                  <a:schemeClr val="tx2"/>
                </a:solidFill>
                <a:effectLst>
                  <a:outerShdw blurRad="38100" dist="38100" dir="2700000">
                    <a:srgbClr val="C0C0C0"/>
                  </a:outerShdw>
                </a:effectLst>
                <a:latin typeface="Times New Roman" panose="02020603050405020304" pitchFamily="18" charset="0"/>
              </a:endParaRPr>
            </a:p>
          </p:txBody>
        </p:sp>
        <p:sp>
          <p:nvSpPr>
            <p:cNvPr id="211012" name="矩形 211011"/>
            <p:cNvSpPr/>
            <p:nvPr/>
          </p:nvSpPr>
          <p:spPr>
            <a:xfrm>
              <a:off x="5170" y="2016"/>
              <a:ext cx="272" cy="272"/>
            </a:xfrm>
            <a:prstGeom prst="rect">
              <a:avLst/>
            </a:prstGeom>
            <a:noFill/>
            <a:ln w="9525">
              <a:noFill/>
            </a:ln>
          </p:spPr>
          <p:txBody>
            <a:bodyPr wrap="none" anchor="ctr"/>
            <a:p>
              <a:r>
                <a:rPr lang="en-US" altLang="zh-CN" sz="2800" b="1">
                  <a:solidFill>
                    <a:schemeClr val="tx2"/>
                  </a:solidFill>
                  <a:effectLst>
                    <a:outerShdw blurRad="38100" dist="38100" dir="2700000">
                      <a:srgbClr val="C0C0C0"/>
                    </a:outerShdw>
                  </a:effectLst>
                  <a:latin typeface="Times New Roman" panose="02020603050405020304" pitchFamily="18" charset="0"/>
                </a:rPr>
                <a:t>)</a:t>
              </a:r>
              <a:endParaRPr lang="en-US" altLang="zh-CN" sz="2800" b="1">
                <a:solidFill>
                  <a:schemeClr val="tx2"/>
                </a:solidFill>
                <a:effectLst>
                  <a:outerShdw blurRad="38100" dist="38100" dir="2700000">
                    <a:srgbClr val="C0C0C0"/>
                  </a:outerShdw>
                </a:effectLst>
                <a:latin typeface="Times New Roman" panose="02020603050405020304" pitchFamily="18" charset="0"/>
              </a:endParaRPr>
            </a:p>
          </p:txBody>
        </p:sp>
      </p:grpSp>
      <p:sp>
        <p:nvSpPr>
          <p:cNvPr id="211013" name="直接连接符 211012"/>
          <p:cNvSpPr/>
          <p:nvPr/>
        </p:nvSpPr>
        <p:spPr>
          <a:xfrm>
            <a:off x="7407275" y="3714750"/>
            <a:ext cx="0" cy="457200"/>
          </a:xfrm>
          <a:prstGeom prst="line">
            <a:avLst/>
          </a:prstGeom>
          <a:ln w="38100" cap="flat" cmpd="sng">
            <a:solidFill>
              <a:schemeClr val="tx2"/>
            </a:solidFill>
            <a:prstDash val="solid"/>
            <a:headEnd type="none" w="med" len="med"/>
            <a:tailEnd type="triangle" w="med" len="med"/>
          </a:ln>
        </p:spPr>
      </p:sp>
      <p:sp>
        <p:nvSpPr>
          <p:cNvPr id="211014" name="直接连接符 211013"/>
          <p:cNvSpPr/>
          <p:nvPr/>
        </p:nvSpPr>
        <p:spPr>
          <a:xfrm>
            <a:off x="7848600" y="3717925"/>
            <a:ext cx="0" cy="457200"/>
          </a:xfrm>
          <a:prstGeom prst="line">
            <a:avLst/>
          </a:prstGeom>
          <a:ln w="38100" cap="flat" cmpd="sng">
            <a:solidFill>
              <a:schemeClr val="tx2"/>
            </a:solidFill>
            <a:prstDash val="solid"/>
            <a:headEnd type="none" w="med" len="med"/>
            <a:tailEnd type="triangle" w="med" len="med"/>
          </a:ln>
        </p:spPr>
      </p:sp>
      <p:grpSp>
        <p:nvGrpSpPr>
          <p:cNvPr id="211015" name="组合 211014"/>
          <p:cNvGrpSpPr/>
          <p:nvPr/>
        </p:nvGrpSpPr>
        <p:grpSpPr>
          <a:xfrm>
            <a:off x="6296025" y="4216400"/>
            <a:ext cx="2162175" cy="431800"/>
            <a:chOff x="4080" y="2016"/>
            <a:chExt cx="1362" cy="272"/>
          </a:xfrm>
        </p:grpSpPr>
        <p:sp>
          <p:nvSpPr>
            <p:cNvPr id="211016" name="矩形 211015"/>
            <p:cNvSpPr/>
            <p:nvPr/>
          </p:nvSpPr>
          <p:spPr>
            <a:xfrm>
              <a:off x="4080" y="2016"/>
              <a:ext cx="272" cy="272"/>
            </a:xfrm>
            <a:prstGeom prst="rect">
              <a:avLst/>
            </a:prstGeom>
            <a:noFill/>
            <a:ln w="9525">
              <a:noFill/>
            </a:ln>
          </p:spPr>
          <p:txBody>
            <a:bodyPr wrap="none" anchor="ctr"/>
            <a:p>
              <a:r>
                <a:rPr lang="en-US" altLang="zh-CN" sz="2800" b="1">
                  <a:solidFill>
                    <a:schemeClr val="tx2"/>
                  </a:solidFill>
                  <a:effectLst>
                    <a:outerShdw blurRad="38100" dist="38100" dir="2700000">
                      <a:srgbClr val="C0C0C0"/>
                    </a:outerShdw>
                  </a:effectLst>
                  <a:latin typeface="Times New Roman" panose="02020603050405020304" pitchFamily="18" charset="0"/>
                </a:rPr>
                <a:t>(</a:t>
              </a:r>
              <a:endParaRPr lang="en-US" altLang="zh-CN" sz="2800" b="1">
                <a:solidFill>
                  <a:schemeClr val="tx2"/>
                </a:solidFill>
                <a:effectLst>
                  <a:outerShdw blurRad="38100" dist="38100" dir="2700000">
                    <a:srgbClr val="C0C0C0"/>
                  </a:outerShdw>
                </a:effectLst>
                <a:latin typeface="Times New Roman" panose="02020603050405020304" pitchFamily="18" charset="0"/>
              </a:endParaRPr>
            </a:p>
          </p:txBody>
        </p:sp>
        <p:sp>
          <p:nvSpPr>
            <p:cNvPr id="211017" name="矩形 211016"/>
            <p:cNvSpPr/>
            <p:nvPr/>
          </p:nvSpPr>
          <p:spPr>
            <a:xfrm>
              <a:off x="4350" y="2016"/>
              <a:ext cx="272" cy="272"/>
            </a:xfrm>
            <a:prstGeom prst="rect">
              <a:avLst/>
            </a:prstGeom>
            <a:noFill/>
            <a:ln w="9525">
              <a:noFill/>
            </a:ln>
          </p:spPr>
          <p:txBody>
            <a:bodyPr wrap="none" anchor="ctr"/>
            <a:p>
              <a:r>
                <a:rPr lang="en-US" altLang="zh-CN" sz="2800" b="1">
                  <a:solidFill>
                    <a:schemeClr val="tx2"/>
                  </a:solidFill>
                  <a:effectLst>
                    <a:outerShdw blurRad="38100" dist="38100" dir="2700000">
                      <a:srgbClr val="C0C0C0"/>
                    </a:outerShdw>
                  </a:effectLst>
                  <a:latin typeface="Times New Roman" panose="02020603050405020304" pitchFamily="18" charset="0"/>
                </a:rPr>
                <a:t>(</a:t>
              </a:r>
              <a:endParaRPr lang="en-US" altLang="zh-CN" sz="2800" b="1">
                <a:solidFill>
                  <a:schemeClr val="tx2"/>
                </a:solidFill>
                <a:effectLst>
                  <a:outerShdw blurRad="38100" dist="38100" dir="2700000">
                    <a:srgbClr val="C0C0C0"/>
                  </a:outerShdw>
                </a:effectLst>
                <a:latin typeface="Times New Roman" panose="02020603050405020304" pitchFamily="18" charset="0"/>
              </a:endParaRPr>
            </a:p>
          </p:txBody>
        </p:sp>
        <p:sp>
          <p:nvSpPr>
            <p:cNvPr id="211018" name="矩形 211017"/>
            <p:cNvSpPr/>
            <p:nvPr/>
          </p:nvSpPr>
          <p:spPr>
            <a:xfrm>
              <a:off x="4628" y="2016"/>
              <a:ext cx="272" cy="272"/>
            </a:xfrm>
            <a:prstGeom prst="rect">
              <a:avLst/>
            </a:prstGeom>
            <a:noFill/>
            <a:ln w="9525">
              <a:noFill/>
            </a:ln>
          </p:spPr>
          <p:txBody>
            <a:bodyPr wrap="none" anchor="ctr"/>
            <a:p>
              <a:r>
                <a:rPr lang="en-US" altLang="zh-CN" sz="2800" b="1">
                  <a:solidFill>
                    <a:srgbClr val="FF3300"/>
                  </a:solidFill>
                  <a:effectLst>
                    <a:outerShdw blurRad="38100" dist="38100" dir="2700000">
                      <a:srgbClr val="C0C0C0"/>
                    </a:outerShdw>
                  </a:effectLst>
                  <a:latin typeface="Times New Roman" panose="02020603050405020304" pitchFamily="18" charset="0"/>
                </a:rPr>
                <a:t>)</a:t>
              </a:r>
              <a:endParaRPr lang="en-US" altLang="zh-CN" sz="2800" b="1">
                <a:solidFill>
                  <a:srgbClr val="FF3300"/>
                </a:solidFill>
                <a:effectLst>
                  <a:outerShdw blurRad="38100" dist="38100" dir="2700000">
                    <a:srgbClr val="C0C0C0"/>
                  </a:outerShdw>
                </a:effectLst>
                <a:latin typeface="Times New Roman" panose="02020603050405020304" pitchFamily="18" charset="0"/>
              </a:endParaRPr>
            </a:p>
          </p:txBody>
        </p:sp>
        <p:sp>
          <p:nvSpPr>
            <p:cNvPr id="211019" name="矩形 211018"/>
            <p:cNvSpPr/>
            <p:nvPr/>
          </p:nvSpPr>
          <p:spPr>
            <a:xfrm>
              <a:off x="4898" y="2016"/>
              <a:ext cx="272" cy="272"/>
            </a:xfrm>
            <a:prstGeom prst="rect">
              <a:avLst/>
            </a:prstGeom>
            <a:noFill/>
            <a:ln w="9525">
              <a:noFill/>
            </a:ln>
          </p:spPr>
          <p:txBody>
            <a:bodyPr wrap="none" anchor="ctr"/>
            <a:p>
              <a:r>
                <a:rPr lang="en-US" altLang="zh-CN" sz="2800" b="1">
                  <a:solidFill>
                    <a:srgbClr val="FF3300"/>
                  </a:solidFill>
                  <a:effectLst>
                    <a:outerShdw blurRad="38100" dist="38100" dir="2700000">
                      <a:srgbClr val="C0C0C0"/>
                    </a:outerShdw>
                  </a:effectLst>
                  <a:latin typeface="Times New Roman" panose="02020603050405020304" pitchFamily="18" charset="0"/>
                </a:rPr>
                <a:t>#</a:t>
              </a:r>
              <a:endParaRPr lang="en-US" altLang="zh-CN" sz="2800" b="1">
                <a:solidFill>
                  <a:srgbClr val="FF3300"/>
                </a:solidFill>
                <a:effectLst>
                  <a:outerShdw blurRad="38100" dist="38100" dir="2700000">
                    <a:srgbClr val="C0C0C0"/>
                  </a:outerShdw>
                </a:effectLst>
                <a:latin typeface="Times New Roman" panose="02020603050405020304" pitchFamily="18" charset="0"/>
              </a:endParaRPr>
            </a:p>
          </p:txBody>
        </p:sp>
        <p:sp>
          <p:nvSpPr>
            <p:cNvPr id="211020" name="矩形 211019"/>
            <p:cNvSpPr/>
            <p:nvPr/>
          </p:nvSpPr>
          <p:spPr>
            <a:xfrm>
              <a:off x="5170" y="2016"/>
              <a:ext cx="272" cy="272"/>
            </a:xfrm>
            <a:prstGeom prst="rect">
              <a:avLst/>
            </a:prstGeom>
            <a:noFill/>
            <a:ln w="9525">
              <a:noFill/>
            </a:ln>
          </p:spPr>
          <p:txBody>
            <a:bodyPr wrap="none" anchor="ctr"/>
            <a:p>
              <a:r>
                <a:rPr lang="en-US" altLang="zh-CN" sz="2800" b="1">
                  <a:solidFill>
                    <a:schemeClr val="tx2"/>
                  </a:solidFill>
                  <a:effectLst>
                    <a:outerShdw blurRad="38100" dist="38100" dir="2700000">
                      <a:srgbClr val="C0C0C0"/>
                    </a:outerShdw>
                  </a:effectLst>
                  <a:latin typeface="Times New Roman" panose="02020603050405020304" pitchFamily="18" charset="0"/>
                </a:rPr>
                <a:t>)</a:t>
              </a:r>
              <a:endParaRPr lang="en-US" altLang="zh-CN" sz="2800" b="1">
                <a:solidFill>
                  <a:schemeClr val="tx2"/>
                </a:solidFill>
                <a:effectLst>
                  <a:outerShdw blurRad="38100" dist="38100" dir="2700000">
                    <a:srgbClr val="C0C0C0"/>
                  </a:outerShdw>
                </a:effectLst>
                <a:latin typeface="Times New Roman" panose="02020603050405020304" pitchFamily="18" charset="0"/>
              </a:endParaRPr>
            </a:p>
          </p:txBody>
        </p:sp>
      </p:grpSp>
    </p:spTree>
  </p:cSld>
  <p:clrMapOvr>
    <a:masterClrMapping/>
  </p:clrMapOvr>
  <p:transition advTm="110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10948"/>
                                        </p:tgtEl>
                                        <p:attrNameLst>
                                          <p:attrName>style.visibility</p:attrName>
                                        </p:attrNameLst>
                                      </p:cBhvr>
                                      <p:to>
                                        <p:strVal val="visible"/>
                                      </p:to>
                                    </p:set>
                                    <p:animEffect transition="in" filter="wipe(left)">
                                      <p:cBhvr>
                                        <p:cTn id="7" dur="500"/>
                                        <p:tgtEl>
                                          <p:spTgt spid="210948"/>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21100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094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100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mph" presetSubtype="2" fill="hold" nodeType="clickEffect">
                                  <p:stCondLst>
                                    <p:cond delay="0"/>
                                  </p:stCondLst>
                                  <p:childTnLst>
                                    <p:animClr clrSpc="rgb" dir="cw">
                                      <p:cBhvr>
                                        <p:cTn id="18" dur="2000" fill="hold"/>
                                        <p:tgtEl>
                                          <p:spTgt spid="210946"/>
                                        </p:tgtEl>
                                        <p:attrNameLst>
                                          <p:attrName>fillcolor</p:attrName>
                                        </p:attrNameLst>
                                      </p:cBhvr>
                                      <p:to>
                                        <a:srgbClr val="FFCC66"/>
                                      </p:to>
                                    </p:animClr>
                                    <p:set>
                                      <p:cBhvr>
                                        <p:cTn id="19" dur="2000" fill="hold"/>
                                        <p:tgtEl>
                                          <p:spTgt spid="210946"/>
                                        </p:tgtEl>
                                        <p:attrNameLst>
                                          <p:attrName>fill.type</p:attrName>
                                        </p:attrNameLst>
                                      </p:cBhvr>
                                      <p:to>
                                        <p:strVal val="solid"/>
                                      </p:to>
                                    </p:set>
                                    <p:set>
                                      <p:cBhvr>
                                        <p:cTn id="20" dur="2000" fill="hold"/>
                                        <p:tgtEl>
                                          <p:spTgt spid="210946"/>
                                        </p:tgtEl>
                                        <p:attrNameLst>
                                          <p:attrName>fill.on</p:attrName>
                                        </p:attrNameLst>
                                      </p:cBhvr>
                                      <p:to>
                                        <p:strVal val="true"/>
                                      </p:to>
                                    </p:set>
                                  </p:childTnLst>
                                </p:cTn>
                              </p:par>
                              <p:par>
                                <p:cTn id="21" presetID="1" presetClass="entr" presetSubtype="0" fill="hold" nodeType="withEffect">
                                  <p:stCondLst>
                                    <p:cond delay="0"/>
                                  </p:stCondLst>
                                  <p:childTnLst>
                                    <p:set>
                                      <p:cBhvr>
                                        <p:cTn id="22" dur="1" fill="hold">
                                          <p:stCondLst>
                                            <p:cond delay="0"/>
                                          </p:stCondLst>
                                        </p:cTn>
                                        <p:tgtEl>
                                          <p:spTgt spid="21099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1099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099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11004"/>
                                        </p:tgtEl>
                                        <p:attrNameLst>
                                          <p:attrName>style.visibility</p:attrName>
                                        </p:attrNameLst>
                                      </p:cBhvr>
                                      <p:to>
                                        <p:strVal val="visible"/>
                                      </p:to>
                                    </p:set>
                                  </p:childTnLst>
                                </p:cTn>
                              </p:par>
                              <p:par>
                                <p:cTn id="29" presetID="32" presetClass="emph" presetSubtype="0" fill="hold" nodeType="withEffect">
                                  <p:stCondLst>
                                    <p:cond delay="0"/>
                                  </p:stCondLst>
                                  <p:childTnLst>
                                    <p:animClr clrSpc="rgb" dir="cw">
                                      <p:cBhvr override="childStyle">
                                        <p:cTn id="30" dur="100" fill="hold"/>
                                        <p:tgtEl>
                                          <p:spTgt spid="210992"/>
                                        </p:tgtEl>
                                        <p:attrNameLst>
                                          <p:attrName>style.color</p:attrName>
                                        </p:attrNameLst>
                                      </p:cBhvr>
                                      <p:to>
                                        <a:schemeClr val="accent2"/>
                                      </p:to>
                                    </p:animClr>
                                    <p:animClr clrSpc="rgb" dir="cw">
                                      <p:cBhvr>
                                        <p:cTn id="31" dur="100" fill="hold"/>
                                        <p:tgtEl>
                                          <p:spTgt spid="210992"/>
                                        </p:tgtEl>
                                        <p:attrNameLst>
                                          <p:attrName>fillcolor</p:attrName>
                                        </p:attrNameLst>
                                      </p:cBhvr>
                                      <p:to>
                                        <a:schemeClr val="accent2"/>
                                      </p:to>
                                    </p:animClr>
                                    <p:set>
                                      <p:cBhvr>
                                        <p:cTn id="32" dur="100" fill="hold"/>
                                        <p:tgtEl>
                                          <p:spTgt spid="210992"/>
                                        </p:tgtEl>
                                        <p:attrNameLst>
                                          <p:attrName>fill.type</p:attrName>
                                        </p:attrNameLst>
                                      </p:cBhvr>
                                      <p:to>
                                        <p:strVal val="solid"/>
                                      </p:to>
                                    </p:set>
                                    <p:set>
                                      <p:cBhvr>
                                        <p:cTn id="33" dur="100" fill="hold"/>
                                        <p:tgtEl>
                                          <p:spTgt spid="210992"/>
                                        </p:tgtEl>
                                        <p:attrNameLst>
                                          <p:attrName>fill.on</p:attrName>
                                        </p:attrNameLst>
                                      </p:cBhvr>
                                      <p:to>
                                        <p:strVal val="true"/>
                                      </p:to>
                                    </p:set>
                                    <p:animRot by="120000">
                                      <p:cBhvr>
                                        <p:cTn id="34" dur="100" fill="hold">
                                          <p:stCondLst>
                                            <p:cond delay="0"/>
                                          </p:stCondLst>
                                        </p:cTn>
                                        <p:tgtEl>
                                          <p:spTgt spid="210992"/>
                                        </p:tgtEl>
                                        <p:attrNameLst>
                                          <p:attrName>r</p:attrName>
                                        </p:attrNameLst>
                                      </p:cBhvr>
                                    </p:animRot>
                                    <p:animRot by="-240000">
                                      <p:cBhvr>
                                        <p:cTn id="35" dur="200" fill="hold">
                                          <p:stCondLst>
                                            <p:cond delay="200"/>
                                          </p:stCondLst>
                                        </p:cTn>
                                        <p:tgtEl>
                                          <p:spTgt spid="210992"/>
                                        </p:tgtEl>
                                        <p:attrNameLst>
                                          <p:attrName>r</p:attrName>
                                        </p:attrNameLst>
                                      </p:cBhvr>
                                    </p:animRot>
                                    <p:animRot by="240000">
                                      <p:cBhvr>
                                        <p:cTn id="36" dur="200" fill="hold">
                                          <p:stCondLst>
                                            <p:cond delay="400"/>
                                          </p:stCondLst>
                                        </p:cTn>
                                        <p:tgtEl>
                                          <p:spTgt spid="210992"/>
                                        </p:tgtEl>
                                        <p:attrNameLst>
                                          <p:attrName>r</p:attrName>
                                        </p:attrNameLst>
                                      </p:cBhvr>
                                    </p:animRot>
                                    <p:animRot by="-240000">
                                      <p:cBhvr>
                                        <p:cTn id="37" dur="200" fill="hold">
                                          <p:stCondLst>
                                            <p:cond delay="600"/>
                                          </p:stCondLst>
                                        </p:cTn>
                                        <p:tgtEl>
                                          <p:spTgt spid="210992"/>
                                        </p:tgtEl>
                                        <p:attrNameLst>
                                          <p:attrName>r</p:attrName>
                                        </p:attrNameLst>
                                      </p:cBhvr>
                                    </p:animRot>
                                    <p:animRot by="120000">
                                      <p:cBhvr>
                                        <p:cTn id="38" dur="200" fill="hold">
                                          <p:stCondLst>
                                            <p:cond delay="800"/>
                                          </p:stCondLst>
                                        </p:cTn>
                                        <p:tgtEl>
                                          <p:spTgt spid="210992"/>
                                        </p:tgtEl>
                                        <p:attrNameLst>
                                          <p:attrName>r</p:attrName>
                                        </p:attrNameLst>
                                      </p:cBhvr>
                                    </p:animRot>
                                  </p:childTnLst>
                                </p:cTn>
                              </p:par>
                              <p:par>
                                <p:cTn id="39" presetID="32" presetClass="emph" presetSubtype="0" fill="hold" nodeType="withEffect">
                                  <p:stCondLst>
                                    <p:cond delay="0"/>
                                  </p:stCondLst>
                                  <p:childTnLst>
                                    <p:animClr clrSpc="rgb" dir="cw">
                                      <p:cBhvr override="childStyle">
                                        <p:cTn id="40" dur="100" fill="hold"/>
                                        <p:tgtEl>
                                          <p:spTgt spid="210993"/>
                                        </p:tgtEl>
                                        <p:attrNameLst>
                                          <p:attrName>style.color</p:attrName>
                                        </p:attrNameLst>
                                      </p:cBhvr>
                                      <p:to>
                                        <a:schemeClr val="accent2"/>
                                      </p:to>
                                    </p:animClr>
                                    <p:animClr clrSpc="rgb" dir="cw">
                                      <p:cBhvr>
                                        <p:cTn id="41" dur="100" fill="hold"/>
                                        <p:tgtEl>
                                          <p:spTgt spid="210993"/>
                                        </p:tgtEl>
                                        <p:attrNameLst>
                                          <p:attrName>fillcolor</p:attrName>
                                        </p:attrNameLst>
                                      </p:cBhvr>
                                      <p:to>
                                        <a:schemeClr val="accent2"/>
                                      </p:to>
                                    </p:animClr>
                                    <p:set>
                                      <p:cBhvr>
                                        <p:cTn id="42" dur="100" fill="hold"/>
                                        <p:tgtEl>
                                          <p:spTgt spid="210993"/>
                                        </p:tgtEl>
                                        <p:attrNameLst>
                                          <p:attrName>fill.type</p:attrName>
                                        </p:attrNameLst>
                                      </p:cBhvr>
                                      <p:to>
                                        <p:strVal val="solid"/>
                                      </p:to>
                                    </p:set>
                                    <p:set>
                                      <p:cBhvr>
                                        <p:cTn id="43" dur="100" fill="hold"/>
                                        <p:tgtEl>
                                          <p:spTgt spid="210993"/>
                                        </p:tgtEl>
                                        <p:attrNameLst>
                                          <p:attrName>fill.on</p:attrName>
                                        </p:attrNameLst>
                                      </p:cBhvr>
                                      <p:to>
                                        <p:strVal val="true"/>
                                      </p:to>
                                    </p:set>
                                    <p:animRot by="120000">
                                      <p:cBhvr>
                                        <p:cTn id="44" dur="100" fill="hold">
                                          <p:stCondLst>
                                            <p:cond delay="0"/>
                                          </p:stCondLst>
                                        </p:cTn>
                                        <p:tgtEl>
                                          <p:spTgt spid="210993"/>
                                        </p:tgtEl>
                                        <p:attrNameLst>
                                          <p:attrName>r</p:attrName>
                                        </p:attrNameLst>
                                      </p:cBhvr>
                                    </p:animRot>
                                    <p:animRot by="-240000">
                                      <p:cBhvr>
                                        <p:cTn id="45" dur="200" fill="hold">
                                          <p:stCondLst>
                                            <p:cond delay="200"/>
                                          </p:stCondLst>
                                        </p:cTn>
                                        <p:tgtEl>
                                          <p:spTgt spid="210993"/>
                                        </p:tgtEl>
                                        <p:attrNameLst>
                                          <p:attrName>r</p:attrName>
                                        </p:attrNameLst>
                                      </p:cBhvr>
                                    </p:animRot>
                                    <p:animRot by="240000">
                                      <p:cBhvr>
                                        <p:cTn id="46" dur="200" fill="hold">
                                          <p:stCondLst>
                                            <p:cond delay="400"/>
                                          </p:stCondLst>
                                        </p:cTn>
                                        <p:tgtEl>
                                          <p:spTgt spid="210993"/>
                                        </p:tgtEl>
                                        <p:attrNameLst>
                                          <p:attrName>r</p:attrName>
                                        </p:attrNameLst>
                                      </p:cBhvr>
                                    </p:animRot>
                                    <p:animRot by="-240000">
                                      <p:cBhvr>
                                        <p:cTn id="47" dur="200" fill="hold">
                                          <p:stCondLst>
                                            <p:cond delay="600"/>
                                          </p:stCondLst>
                                        </p:cTn>
                                        <p:tgtEl>
                                          <p:spTgt spid="210993"/>
                                        </p:tgtEl>
                                        <p:attrNameLst>
                                          <p:attrName>r</p:attrName>
                                        </p:attrNameLst>
                                      </p:cBhvr>
                                    </p:animRot>
                                    <p:animRot by="120000">
                                      <p:cBhvr>
                                        <p:cTn id="48" dur="200" fill="hold">
                                          <p:stCondLst>
                                            <p:cond delay="800"/>
                                          </p:stCondLst>
                                        </p:cTn>
                                        <p:tgtEl>
                                          <p:spTgt spid="210993"/>
                                        </p:tgtEl>
                                        <p:attrNameLst>
                                          <p:attrName>r</p:attrName>
                                        </p:attrNameLst>
                                      </p:cBhvr>
                                    </p:animRo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nodeType="clickEffect">
                                  <p:stCondLst>
                                    <p:cond delay="0"/>
                                  </p:stCondLst>
                                  <p:childTnLst>
                                    <p:set>
                                      <p:cBhvr>
                                        <p:cTn id="52" dur="1" fill="hold">
                                          <p:stCondLst>
                                            <p:cond delay="0"/>
                                          </p:stCondLst>
                                        </p:cTn>
                                        <p:tgtEl>
                                          <p:spTgt spid="210992"/>
                                        </p:tgtEl>
                                        <p:attrNameLst>
                                          <p:attrName>style.visibility</p:attrName>
                                        </p:attrNameLst>
                                      </p:cBhvr>
                                      <p:to>
                                        <p:strVal val="hidden"/>
                                      </p:to>
                                    </p:set>
                                  </p:childTnLst>
                                </p:cTn>
                              </p:par>
                              <p:par>
                                <p:cTn id="53" presetID="1" presetClass="exit" presetSubtype="0" fill="hold" nodeType="withEffect">
                                  <p:stCondLst>
                                    <p:cond delay="0"/>
                                  </p:stCondLst>
                                  <p:childTnLst>
                                    <p:set>
                                      <p:cBhvr>
                                        <p:cTn id="54" dur="1" fill="hold">
                                          <p:stCondLst>
                                            <p:cond delay="0"/>
                                          </p:stCondLst>
                                        </p:cTn>
                                        <p:tgtEl>
                                          <p:spTgt spid="210993"/>
                                        </p:tgtEl>
                                        <p:attrNameLst>
                                          <p:attrName>style.visibility</p:attrName>
                                        </p:attrNameLst>
                                      </p:cBhvr>
                                      <p:to>
                                        <p:strVal val="hidden"/>
                                      </p:to>
                                    </p:set>
                                  </p:childTnLst>
                                </p:cTn>
                              </p:par>
                              <p:par>
                                <p:cTn id="55" presetID="1" presetClass="exit" presetSubtype="0" fill="hold" nodeType="withEffect">
                                  <p:stCondLst>
                                    <p:cond delay="0"/>
                                  </p:stCondLst>
                                  <p:childTnLst>
                                    <p:set>
                                      <p:cBhvr>
                                        <p:cTn id="56" dur="1" fill="hold">
                                          <p:stCondLst>
                                            <p:cond delay="0"/>
                                          </p:stCondLst>
                                        </p:cTn>
                                        <p:tgtEl>
                                          <p:spTgt spid="211000"/>
                                        </p:tgtEl>
                                        <p:attrNameLst>
                                          <p:attrName>style.visibility</p:attrName>
                                        </p:attrNameLst>
                                      </p:cBhvr>
                                      <p:to>
                                        <p:strVal val="hidden"/>
                                      </p:to>
                                    </p:set>
                                  </p:childTnLst>
                                </p:cTn>
                              </p:par>
                              <p:par>
                                <p:cTn id="57" presetID="1" presetClass="exit" presetSubtype="0" fill="hold" grpId="1" nodeType="withEffect">
                                  <p:stCondLst>
                                    <p:cond delay="0"/>
                                  </p:stCondLst>
                                  <p:childTnLst>
                                    <p:set>
                                      <p:cBhvr>
                                        <p:cTn id="58" dur="1" fill="hold">
                                          <p:stCondLst>
                                            <p:cond delay="0"/>
                                          </p:stCondLst>
                                        </p:cTn>
                                        <p:tgtEl>
                                          <p:spTgt spid="210995"/>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0"/>
                                          </p:stCondLst>
                                        </p:cTn>
                                        <p:tgtEl>
                                          <p:spTgt spid="211004"/>
                                        </p:tgtEl>
                                        <p:attrNameLst>
                                          <p:attrName>style.visibility</p:attrName>
                                        </p:attrNameLst>
                                      </p:cBhvr>
                                      <p:to>
                                        <p:strVal val="hidden"/>
                                      </p:to>
                                    </p:set>
                                  </p:childTnLst>
                                </p:cTn>
                              </p:par>
                            </p:childTnLst>
                          </p:cTn>
                        </p:par>
                        <p:par>
                          <p:cTn id="61" fill="hold">
                            <p:stCondLst>
                              <p:cond delay="0"/>
                            </p:stCondLst>
                            <p:childTnLst>
                              <p:par>
                                <p:cTn id="62" presetID="22" presetClass="entr" presetSubtype="8" fill="hold" nodeType="afterEffect">
                                  <p:stCondLst>
                                    <p:cond delay="0"/>
                                  </p:stCondLst>
                                  <p:childTnLst>
                                    <p:set>
                                      <p:cBhvr>
                                        <p:cTn id="63" dur="1" fill="hold">
                                          <p:stCondLst>
                                            <p:cond delay="0"/>
                                          </p:stCondLst>
                                        </p:cTn>
                                        <p:tgtEl>
                                          <p:spTgt spid="210996"/>
                                        </p:tgtEl>
                                        <p:attrNameLst>
                                          <p:attrName>style.visibility</p:attrName>
                                        </p:attrNameLst>
                                      </p:cBhvr>
                                      <p:to>
                                        <p:strVal val="visible"/>
                                      </p:to>
                                    </p:set>
                                    <p:animEffect transition="in" filter="wipe(left)">
                                      <p:cBhvr>
                                        <p:cTn id="64" dur="500"/>
                                        <p:tgtEl>
                                          <p:spTgt spid="210996"/>
                                        </p:tgtEl>
                                      </p:cBhvr>
                                    </p:animEffect>
                                  </p:childTnLst>
                                </p:cTn>
                              </p:par>
                            </p:childTnLst>
                          </p:cTn>
                        </p:par>
                        <p:par>
                          <p:cTn id="65" fill="hold">
                            <p:stCondLst>
                              <p:cond delay="500"/>
                            </p:stCondLst>
                            <p:childTnLst>
                              <p:par>
                                <p:cTn id="66" presetID="1" presetClass="entr" presetSubtype="0" fill="hold" nodeType="afterEffect">
                                  <p:stCondLst>
                                    <p:cond delay="0"/>
                                  </p:stCondLst>
                                  <p:childTnLst>
                                    <p:set>
                                      <p:cBhvr>
                                        <p:cTn id="67" dur="1" fill="hold">
                                          <p:stCondLst>
                                            <p:cond delay="0"/>
                                          </p:stCondLst>
                                        </p:cTn>
                                        <p:tgtEl>
                                          <p:spTgt spid="211005"/>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210994"/>
                                        </p:tgtEl>
                                        <p:attrNameLst>
                                          <p:attrName>style.visibility</p:attrName>
                                        </p:attrNameLst>
                                      </p:cBhvr>
                                      <p:to>
                                        <p:strVal val="visible"/>
                                      </p:to>
                                    </p:set>
                                  </p:childTnLst>
                                </p:cTn>
                              </p:par>
                              <p:par>
                                <p:cTn id="70" presetID="32" presetClass="emph" presetSubtype="0" fill="hold" nodeType="withEffect">
                                  <p:stCondLst>
                                    <p:cond delay="0"/>
                                  </p:stCondLst>
                                  <p:childTnLst>
                                    <p:animClr clrSpc="rgb" dir="cw">
                                      <p:cBhvr override="childStyle">
                                        <p:cTn id="71" dur="100" fill="hold"/>
                                        <p:tgtEl>
                                          <p:spTgt spid="211005"/>
                                        </p:tgtEl>
                                        <p:attrNameLst>
                                          <p:attrName>style.color</p:attrName>
                                        </p:attrNameLst>
                                      </p:cBhvr>
                                      <p:to>
                                        <a:schemeClr val="accent2"/>
                                      </p:to>
                                    </p:animClr>
                                    <p:animClr clrSpc="rgb" dir="cw">
                                      <p:cBhvr>
                                        <p:cTn id="72" dur="100" fill="hold"/>
                                        <p:tgtEl>
                                          <p:spTgt spid="211005"/>
                                        </p:tgtEl>
                                        <p:attrNameLst>
                                          <p:attrName>fillcolor</p:attrName>
                                        </p:attrNameLst>
                                      </p:cBhvr>
                                      <p:to>
                                        <a:schemeClr val="accent2"/>
                                      </p:to>
                                    </p:animClr>
                                    <p:set>
                                      <p:cBhvr>
                                        <p:cTn id="73" dur="100" fill="hold"/>
                                        <p:tgtEl>
                                          <p:spTgt spid="211005"/>
                                        </p:tgtEl>
                                        <p:attrNameLst>
                                          <p:attrName>fill.type</p:attrName>
                                        </p:attrNameLst>
                                      </p:cBhvr>
                                      <p:to>
                                        <p:strVal val="solid"/>
                                      </p:to>
                                    </p:set>
                                    <p:set>
                                      <p:cBhvr>
                                        <p:cTn id="74" dur="100" fill="hold"/>
                                        <p:tgtEl>
                                          <p:spTgt spid="211005"/>
                                        </p:tgtEl>
                                        <p:attrNameLst>
                                          <p:attrName>fill.on</p:attrName>
                                        </p:attrNameLst>
                                      </p:cBhvr>
                                      <p:to>
                                        <p:strVal val="true"/>
                                      </p:to>
                                    </p:set>
                                    <p:animRot by="120000">
                                      <p:cBhvr>
                                        <p:cTn id="75" dur="100" fill="hold">
                                          <p:stCondLst>
                                            <p:cond delay="0"/>
                                          </p:stCondLst>
                                        </p:cTn>
                                        <p:tgtEl>
                                          <p:spTgt spid="211005"/>
                                        </p:tgtEl>
                                        <p:attrNameLst>
                                          <p:attrName>r</p:attrName>
                                        </p:attrNameLst>
                                      </p:cBhvr>
                                    </p:animRot>
                                    <p:animRot by="-240000">
                                      <p:cBhvr>
                                        <p:cTn id="76" dur="200" fill="hold">
                                          <p:stCondLst>
                                            <p:cond delay="200"/>
                                          </p:stCondLst>
                                        </p:cTn>
                                        <p:tgtEl>
                                          <p:spTgt spid="211005"/>
                                        </p:tgtEl>
                                        <p:attrNameLst>
                                          <p:attrName>r</p:attrName>
                                        </p:attrNameLst>
                                      </p:cBhvr>
                                    </p:animRot>
                                    <p:animRot by="240000">
                                      <p:cBhvr>
                                        <p:cTn id="77" dur="200" fill="hold">
                                          <p:stCondLst>
                                            <p:cond delay="400"/>
                                          </p:stCondLst>
                                        </p:cTn>
                                        <p:tgtEl>
                                          <p:spTgt spid="211005"/>
                                        </p:tgtEl>
                                        <p:attrNameLst>
                                          <p:attrName>r</p:attrName>
                                        </p:attrNameLst>
                                      </p:cBhvr>
                                    </p:animRot>
                                    <p:animRot by="-240000">
                                      <p:cBhvr>
                                        <p:cTn id="78" dur="200" fill="hold">
                                          <p:stCondLst>
                                            <p:cond delay="600"/>
                                          </p:stCondLst>
                                        </p:cTn>
                                        <p:tgtEl>
                                          <p:spTgt spid="211005"/>
                                        </p:tgtEl>
                                        <p:attrNameLst>
                                          <p:attrName>r</p:attrName>
                                        </p:attrNameLst>
                                      </p:cBhvr>
                                    </p:animRot>
                                    <p:animRot by="120000">
                                      <p:cBhvr>
                                        <p:cTn id="79" dur="200" fill="hold">
                                          <p:stCondLst>
                                            <p:cond delay="800"/>
                                          </p:stCondLst>
                                        </p:cTn>
                                        <p:tgtEl>
                                          <p:spTgt spid="211005"/>
                                        </p:tgtEl>
                                        <p:attrNameLst>
                                          <p:attrName>r</p:attrName>
                                        </p:attrNameLst>
                                      </p:cBhvr>
                                    </p:animRot>
                                  </p:childTnLst>
                                </p:cTn>
                              </p:par>
                              <p:par>
                                <p:cTn id="80" presetID="22" presetClass="entr" presetSubtype="1" fill="hold" nodeType="withEffect">
                                  <p:stCondLst>
                                    <p:cond delay="0"/>
                                  </p:stCondLst>
                                  <p:childTnLst>
                                    <p:set>
                                      <p:cBhvr>
                                        <p:cTn id="81" dur="1" fill="hold">
                                          <p:stCondLst>
                                            <p:cond delay="0"/>
                                          </p:stCondLst>
                                        </p:cTn>
                                        <p:tgtEl>
                                          <p:spTgt spid="211014"/>
                                        </p:tgtEl>
                                        <p:attrNameLst>
                                          <p:attrName>style.visibility</p:attrName>
                                        </p:attrNameLst>
                                      </p:cBhvr>
                                      <p:to>
                                        <p:strVal val="visible"/>
                                      </p:to>
                                    </p:set>
                                    <p:animEffect transition="in" filter="wipe(up)">
                                      <p:cBhvr>
                                        <p:cTn id="82" dur="500"/>
                                        <p:tgtEl>
                                          <p:spTgt spid="211014"/>
                                        </p:tgtEl>
                                      </p:cBhvr>
                                    </p:animEffect>
                                  </p:childTnLst>
                                </p:cTn>
                              </p:par>
                              <p:par>
                                <p:cTn id="83" presetID="22" presetClass="entr" presetSubtype="1" fill="hold" nodeType="withEffect">
                                  <p:stCondLst>
                                    <p:cond delay="0"/>
                                  </p:stCondLst>
                                  <p:childTnLst>
                                    <p:set>
                                      <p:cBhvr>
                                        <p:cTn id="84" dur="1" fill="hold">
                                          <p:stCondLst>
                                            <p:cond delay="0"/>
                                          </p:stCondLst>
                                        </p:cTn>
                                        <p:tgtEl>
                                          <p:spTgt spid="211013"/>
                                        </p:tgtEl>
                                        <p:attrNameLst>
                                          <p:attrName>style.visibility</p:attrName>
                                        </p:attrNameLst>
                                      </p:cBhvr>
                                      <p:to>
                                        <p:strVal val="visible"/>
                                      </p:to>
                                    </p:set>
                                    <p:animEffect transition="in" filter="wipe(up)">
                                      <p:cBhvr>
                                        <p:cTn id="85" dur="500"/>
                                        <p:tgtEl>
                                          <p:spTgt spid="211013"/>
                                        </p:tgtEl>
                                      </p:cBhvr>
                                    </p:animEffect>
                                  </p:childTnLst>
                                </p:cTn>
                              </p:par>
                              <p:par>
                                <p:cTn id="86" presetID="1" presetClass="entr" presetSubtype="0" fill="hold" nodeType="withEffect">
                                  <p:stCondLst>
                                    <p:cond delay="0"/>
                                  </p:stCondLst>
                                  <p:childTnLst>
                                    <p:set>
                                      <p:cBhvr>
                                        <p:cTn id="87" dur="1" fill="hold">
                                          <p:stCondLst>
                                            <p:cond delay="0"/>
                                          </p:stCondLst>
                                        </p:cTn>
                                        <p:tgtEl>
                                          <p:spTgt spid="211015"/>
                                        </p:tgtEl>
                                        <p:attrNameLst>
                                          <p:attrName>style.visibility</p:attrName>
                                        </p:attrNameLst>
                                      </p:cBhvr>
                                      <p:to>
                                        <p:strVal val="visible"/>
                                      </p:to>
                                    </p:set>
                                  </p:childTnLst>
                                </p:cTn>
                              </p:par>
                              <p:par>
                                <p:cTn id="88" presetID="25" presetClass="entr" presetSubtype="0" fill="hold" grpId="0" nodeType="withEffect">
                                  <p:stCondLst>
                                    <p:cond delay="0"/>
                                  </p:stCondLst>
                                  <p:childTnLst>
                                    <p:set>
                                      <p:cBhvr>
                                        <p:cTn id="89" dur="1" fill="hold">
                                          <p:stCondLst>
                                            <p:cond delay="0"/>
                                          </p:stCondLst>
                                        </p:cTn>
                                        <p:tgtEl>
                                          <p:spTgt spid="211006"/>
                                        </p:tgtEl>
                                        <p:attrNameLst>
                                          <p:attrName>style.visibility</p:attrName>
                                        </p:attrNameLst>
                                      </p:cBhvr>
                                      <p:to>
                                        <p:strVal val="visible"/>
                                      </p:to>
                                    </p:set>
                                    <p:anim calcmode="lin" valueType="num">
                                      <p:cBhvr>
                                        <p:cTn id="90" dur="500" decel="50000" fill="hold">
                                          <p:stCondLst>
                                            <p:cond delay="0"/>
                                          </p:stCondLst>
                                        </p:cTn>
                                        <p:tgtEl>
                                          <p:spTgt spid="211006"/>
                                        </p:tgtEl>
                                        <p:attrNameLst>
                                          <p:attrName>style.rotation</p:attrName>
                                        </p:attrNameLst>
                                      </p:cBhvr>
                                      <p:tavLst>
                                        <p:tav tm="0">
                                          <p:val>
                                            <p:fltVal val="-90.000000"/>
                                          </p:val>
                                        </p:tav>
                                        <p:tav tm="100000">
                                          <p:val>
                                            <p:fltVal val="0.000000"/>
                                          </p:val>
                                        </p:tav>
                                      </p:tavLst>
                                    </p:anim>
                                    <p:anim calcmode="lin" valueType="num">
                                      <p:cBhvr>
                                        <p:cTn id="91" dur="500" decel="50000" fill="hold">
                                          <p:stCondLst>
                                            <p:cond delay="0"/>
                                          </p:stCondLst>
                                        </p:cTn>
                                        <p:tgtEl>
                                          <p:spTgt spid="211006"/>
                                        </p:tgtEl>
                                        <p:attrNameLst>
                                          <p:attrName>ppt_w</p:attrName>
                                        </p:attrNameLst>
                                      </p:cBhvr>
                                      <p:tavLst>
                                        <p:tav tm="0">
                                          <p:val>
                                            <p:strVal val="#ppt_w"/>
                                          </p:val>
                                        </p:tav>
                                        <p:tav tm="100000">
                                          <p:val>
                                            <p:strVal val="#ppt_w*.05"/>
                                          </p:val>
                                        </p:tav>
                                      </p:tavLst>
                                    </p:anim>
                                    <p:anim calcmode="lin" valueType="num">
                                      <p:cBhvr>
                                        <p:cTn id="92" dur="500" accel="50000" fill="hold">
                                          <p:stCondLst>
                                            <p:cond delay="500"/>
                                          </p:stCondLst>
                                        </p:cTn>
                                        <p:tgtEl>
                                          <p:spTgt spid="211006"/>
                                        </p:tgtEl>
                                        <p:attrNameLst>
                                          <p:attrName>ppt_w</p:attrName>
                                        </p:attrNameLst>
                                      </p:cBhvr>
                                      <p:tavLst>
                                        <p:tav tm="0">
                                          <p:val>
                                            <p:strVal val="#ppt_w*.05"/>
                                          </p:val>
                                        </p:tav>
                                        <p:tav tm="100000">
                                          <p:val>
                                            <p:strVal val="#ppt_w"/>
                                          </p:val>
                                        </p:tav>
                                      </p:tavLst>
                                    </p:anim>
                                    <p:anim calcmode="lin" valueType="num">
                                      <p:cBhvr>
                                        <p:cTn id="93" dur="1000" fill="hold"/>
                                        <p:tgtEl>
                                          <p:spTgt spid="211006"/>
                                        </p:tgtEl>
                                        <p:attrNameLst>
                                          <p:attrName>ppt_h</p:attrName>
                                        </p:attrNameLst>
                                      </p:cBhvr>
                                      <p:tavLst>
                                        <p:tav tm="0">
                                          <p:val>
                                            <p:strVal val="#ppt_h"/>
                                          </p:val>
                                        </p:tav>
                                        <p:tav tm="100000">
                                          <p:val>
                                            <p:strVal val="#ppt_h"/>
                                          </p:val>
                                        </p:tav>
                                      </p:tavLst>
                                    </p:anim>
                                    <p:anim calcmode="lin" valueType="num">
                                      <p:cBhvr>
                                        <p:cTn id="94" dur="500" decel="50000" fill="hold">
                                          <p:stCondLst>
                                            <p:cond delay="0"/>
                                          </p:stCondLst>
                                        </p:cTn>
                                        <p:tgtEl>
                                          <p:spTgt spid="211006"/>
                                        </p:tgtEl>
                                        <p:attrNameLst>
                                          <p:attrName>ppt_x</p:attrName>
                                        </p:attrNameLst>
                                      </p:cBhvr>
                                      <p:tavLst>
                                        <p:tav tm="0">
                                          <p:val>
                                            <p:strVal val="#ppt_x+.4"/>
                                          </p:val>
                                        </p:tav>
                                        <p:tav tm="100000">
                                          <p:val>
                                            <p:strVal val="#ppt_x"/>
                                          </p:val>
                                        </p:tav>
                                      </p:tavLst>
                                    </p:anim>
                                    <p:anim calcmode="lin" valueType="num">
                                      <p:cBhvr>
                                        <p:cTn id="95" dur="500" decel="50000" fill="hold">
                                          <p:stCondLst>
                                            <p:cond delay="0"/>
                                          </p:stCondLst>
                                        </p:cTn>
                                        <p:tgtEl>
                                          <p:spTgt spid="211006"/>
                                        </p:tgtEl>
                                        <p:attrNameLst>
                                          <p:attrName>ppt_y</p:attrName>
                                        </p:attrNameLst>
                                      </p:cBhvr>
                                      <p:tavLst>
                                        <p:tav tm="0">
                                          <p:val>
                                            <p:strVal val="#ppt_y-.2"/>
                                          </p:val>
                                        </p:tav>
                                        <p:tav tm="100000">
                                          <p:val>
                                            <p:strVal val="#ppt_y+.1"/>
                                          </p:val>
                                        </p:tav>
                                      </p:tavLst>
                                    </p:anim>
                                    <p:anim calcmode="lin" valueType="num">
                                      <p:cBhvr>
                                        <p:cTn id="96" dur="500" accel="50000" fill="hold">
                                          <p:stCondLst>
                                            <p:cond delay="500"/>
                                          </p:stCondLst>
                                        </p:cTn>
                                        <p:tgtEl>
                                          <p:spTgt spid="211006"/>
                                        </p:tgtEl>
                                        <p:attrNameLst>
                                          <p:attrName>ppt_y</p:attrName>
                                        </p:attrNameLst>
                                      </p:cBhvr>
                                      <p:tavLst>
                                        <p:tav tm="0">
                                          <p:val>
                                            <p:strVal val="#ppt_y+.1"/>
                                          </p:val>
                                        </p:tav>
                                        <p:tav tm="100000">
                                          <p:val>
                                            <p:strVal val="#ppt_y"/>
                                          </p:val>
                                        </p:tav>
                                      </p:tavLst>
                                    </p:anim>
                                    <p:animEffect transition="in" filter="fade">
                                      <p:cBhvr>
                                        <p:cTn id="97" dur="1000" decel="50000">
                                          <p:stCondLst>
                                            <p:cond delay="0"/>
                                          </p:stCondLst>
                                        </p:cTn>
                                        <p:tgtEl>
                                          <p:spTgt spid="2110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8" grpId="0"/>
      <p:bldP spid="210994" grpId="0"/>
      <p:bldP spid="210995" grpId="0"/>
      <p:bldP spid="210995" grpId="1"/>
      <p:bldP spid="211004" grpId="0"/>
      <p:bldP spid="211004" grpId="1"/>
      <p:bldP spid="21100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2994" name="标题 212993"/>
          <p:cNvSpPr>
            <a:spLocks noGrp="1"/>
          </p:cNvSpPr>
          <p:nvPr>
            <p:ph type="title"/>
          </p:nvPr>
        </p:nvSpPr>
        <p:spPr>
          <a:xfrm>
            <a:off x="1173163" y="457200"/>
            <a:ext cx="3398837" cy="1143000"/>
          </a:xfrm>
          <a:ln/>
        </p:spPr>
        <p:txBody>
          <a:bodyPr anchor="ctr"/>
          <a:p>
            <a:r>
              <a:rPr lang="zh-CN" altLang="en-US" dirty="0">
                <a:ea typeface="华文行楷" panose="02010800040101010101" pitchFamily="2" charset="-122"/>
              </a:rPr>
              <a:t>实验比较</a:t>
            </a:r>
            <a:endParaRPr lang="zh-CN" altLang="en-US" dirty="0">
              <a:ea typeface="华文行楷" panose="02010800040101010101" pitchFamily="2" charset="-122"/>
            </a:endParaRPr>
          </a:p>
        </p:txBody>
      </p:sp>
      <p:graphicFrame>
        <p:nvGraphicFramePr>
          <p:cNvPr id="213082" name="表格 213081"/>
          <p:cNvGraphicFramePr/>
          <p:nvPr/>
        </p:nvGraphicFramePr>
        <p:xfrm>
          <a:off x="1249363" y="1752600"/>
          <a:ext cx="7666037" cy="3581400"/>
        </p:xfrm>
        <a:graphic>
          <a:graphicData uri="http://schemas.openxmlformats.org/drawingml/2006/table">
            <a:tbl>
              <a:tblPr/>
              <a:tblGrid>
                <a:gridCol w="1722438"/>
                <a:gridCol w="1447800"/>
                <a:gridCol w="1524000"/>
                <a:gridCol w="1524000"/>
                <a:gridCol w="1447800"/>
              </a:tblGrid>
              <a:tr h="895350">
                <a:tc>
                  <a:txBody>
                    <a:bodyPr/>
                    <a:lstStyle>
                      <a:lvl1pPr marL="342900" lvl="0" indent="-342900" algn="l" defTabSz="914400" rtl="0" eaLnBrk="1" fontAlgn="base" latinLnBrk="0" hangingPunct="1">
                        <a:lnSpc>
                          <a:spcPct val="100000"/>
                        </a:lnSpc>
                        <a:spcBef>
                          <a:spcPct val="20000"/>
                        </a:spcBef>
                        <a:spcAft>
                          <a:spcPct val="0"/>
                        </a:spcAft>
                        <a:buClr>
                          <a:schemeClr val="accent1"/>
                        </a:buClr>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r>
                        <a:rPr lang="zh-CN" altLang="en-US" sz="2400" dirty="0">
                          <a:solidFill>
                            <a:schemeClr val="tx2"/>
                          </a:solidFill>
                          <a:latin typeface="Times New Roman" panose="02020603050405020304" pitchFamily="18" charset="0"/>
                          <a:ea typeface="仿宋" panose="02010609060101010101" pitchFamily="49" charset="-122"/>
                        </a:rPr>
                        <a:t>测试数据　</a:t>
                      </a:r>
                      <a:endParaRPr lang="zh-CN" altLang="en-US" sz="2400" dirty="0">
                        <a:solidFill>
                          <a:schemeClr val="tx2"/>
                        </a:solidFill>
                        <a:latin typeface="Times New Roman" panose="02020603050405020304" pitchFamily="18" charset="0"/>
                        <a:ea typeface="仿宋" panose="02010609060101010101" pitchFamily="49"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accent1"/>
                        </a:buClr>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r>
                        <a:rPr lang="zh-CN" altLang="en-US" sz="2400" dirty="0">
                          <a:solidFill>
                            <a:schemeClr val="tx2"/>
                          </a:solidFill>
                          <a:latin typeface="Times New Roman" panose="02020603050405020304" pitchFamily="18" charset="0"/>
                          <a:ea typeface="仿宋" panose="02010609060101010101" pitchFamily="49" charset="-122"/>
                        </a:rPr>
                        <a:t>最小表示</a:t>
                      </a:r>
                      <a:endParaRPr lang="zh-CN" altLang="en-US" sz="2400" dirty="0">
                        <a:solidFill>
                          <a:schemeClr val="tx2"/>
                        </a:solidFill>
                        <a:latin typeface="Times New Roman" panose="02020603050405020304" pitchFamily="18" charset="0"/>
                        <a:ea typeface="仿宋" panose="02010609060101010101" pitchFamily="49" charset="-122"/>
                      </a:endParaRPr>
                    </a:p>
                    <a:p>
                      <a:pPr marL="0" lvl="0" indent="0">
                        <a:buNone/>
                      </a:pPr>
                      <a:r>
                        <a:rPr lang="zh-CN" altLang="en-US" sz="2400">
                          <a:solidFill>
                            <a:schemeClr val="tx2"/>
                          </a:solidFill>
                          <a:latin typeface="Times New Roman" panose="02020603050405020304" pitchFamily="18" charset="0"/>
                          <a:ea typeface="仿宋" panose="02010609060101010101" pitchFamily="49" charset="-122"/>
                        </a:rPr>
                        <a:t>  </a:t>
                      </a:r>
                      <a:r>
                        <a:rPr lang="en-US" altLang="zh-CN" sz="2400">
                          <a:solidFill>
                            <a:schemeClr val="tx2"/>
                          </a:solidFill>
                          <a:latin typeface="Times New Roman" panose="02020603050405020304" pitchFamily="18" charset="0"/>
                          <a:ea typeface="仿宋" panose="02010609060101010101" pitchFamily="49" charset="-122"/>
                        </a:rPr>
                        <a:t>7Based</a:t>
                      </a:r>
                      <a:endParaRPr lang="zh-CN" altLang="en-US" sz="2400">
                        <a:solidFill>
                          <a:schemeClr val="tx2"/>
                        </a:solidFill>
                        <a:latin typeface="Times New Roman" panose="02020603050405020304" pitchFamily="18" charset="0"/>
                        <a:ea typeface="仿宋" panose="02010609060101010101" pitchFamily="49"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accent1"/>
                        </a:buClr>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r>
                        <a:rPr lang="zh-CN" altLang="en-US" sz="2400" dirty="0">
                          <a:solidFill>
                            <a:schemeClr val="tx2"/>
                          </a:solidFill>
                          <a:latin typeface="Times New Roman" panose="02020603050405020304" pitchFamily="18" charset="0"/>
                          <a:ea typeface="仿宋" panose="02010609060101010101" pitchFamily="49" charset="-122"/>
                        </a:rPr>
                        <a:t>最小表示</a:t>
                      </a:r>
                      <a:endParaRPr lang="zh-CN" altLang="en-US" sz="2400" dirty="0">
                        <a:solidFill>
                          <a:schemeClr val="tx2"/>
                        </a:solidFill>
                        <a:latin typeface="Times New Roman" panose="02020603050405020304" pitchFamily="18" charset="0"/>
                        <a:ea typeface="仿宋" panose="02010609060101010101" pitchFamily="49" charset="-122"/>
                      </a:endParaRPr>
                    </a:p>
                    <a:p>
                      <a:pPr marL="0" lvl="0" indent="0">
                        <a:buNone/>
                      </a:pPr>
                      <a:r>
                        <a:rPr lang="zh-CN" altLang="en-US" sz="2400">
                          <a:solidFill>
                            <a:schemeClr val="tx2"/>
                          </a:solidFill>
                          <a:latin typeface="Times New Roman" panose="02020603050405020304" pitchFamily="18" charset="0"/>
                          <a:ea typeface="仿宋" panose="02010609060101010101" pitchFamily="49" charset="-122"/>
                        </a:rPr>
                        <a:t>  </a:t>
                      </a:r>
                      <a:r>
                        <a:rPr lang="en-US" altLang="zh-CN" sz="2400">
                          <a:solidFill>
                            <a:schemeClr val="tx2"/>
                          </a:solidFill>
                          <a:latin typeface="Times New Roman" panose="02020603050405020304" pitchFamily="18" charset="0"/>
                          <a:ea typeface="仿宋" panose="02010609060101010101" pitchFamily="49" charset="-122"/>
                        </a:rPr>
                        <a:t>8Based</a:t>
                      </a:r>
                      <a:endParaRPr lang="zh-CN" altLang="en-US" sz="2400">
                        <a:solidFill>
                          <a:schemeClr val="tx2"/>
                        </a:solidFill>
                        <a:latin typeface="Times New Roman" panose="02020603050405020304" pitchFamily="18" charset="0"/>
                        <a:ea typeface="仿宋" panose="02010609060101010101" pitchFamily="49"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accent1"/>
                        </a:buClr>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r>
                        <a:rPr lang="zh-CN" altLang="en-US" sz="2400" dirty="0">
                          <a:solidFill>
                            <a:schemeClr val="tx2"/>
                          </a:solidFill>
                          <a:latin typeface="Times New Roman" panose="02020603050405020304" pitchFamily="18" charset="0"/>
                          <a:ea typeface="仿宋" panose="02010609060101010101" pitchFamily="49" charset="-122"/>
                        </a:rPr>
                        <a:t>括号表示</a:t>
                      </a:r>
                      <a:endParaRPr lang="zh-CN" altLang="en-US" sz="2400" dirty="0">
                        <a:solidFill>
                          <a:schemeClr val="tx2"/>
                        </a:solidFill>
                        <a:latin typeface="Times New Roman" panose="02020603050405020304" pitchFamily="18" charset="0"/>
                        <a:ea typeface="仿宋" panose="02010609060101010101" pitchFamily="49" charset="-122"/>
                      </a:endParaRPr>
                    </a:p>
                    <a:p>
                      <a:pPr marL="0" lvl="0" indent="0">
                        <a:buNone/>
                      </a:pPr>
                      <a:r>
                        <a:rPr lang="zh-CN" altLang="en-US" sz="2400">
                          <a:solidFill>
                            <a:schemeClr val="tx2"/>
                          </a:solidFill>
                          <a:latin typeface="Times New Roman" panose="02020603050405020304" pitchFamily="18" charset="0"/>
                          <a:ea typeface="仿宋" panose="02010609060101010101" pitchFamily="49" charset="-122"/>
                        </a:rPr>
                        <a:t>  </a:t>
                      </a:r>
                      <a:r>
                        <a:rPr lang="en-US" altLang="zh-CN" sz="2400">
                          <a:solidFill>
                            <a:schemeClr val="tx2"/>
                          </a:solidFill>
                          <a:latin typeface="Times New Roman" panose="02020603050405020304" pitchFamily="18" charset="0"/>
                          <a:ea typeface="仿宋" panose="02010609060101010101" pitchFamily="49" charset="-122"/>
                        </a:rPr>
                        <a:t>3Based</a:t>
                      </a:r>
                      <a:endParaRPr lang="zh-CN" altLang="en-US" sz="2400">
                        <a:solidFill>
                          <a:schemeClr val="tx2"/>
                        </a:solidFill>
                        <a:latin typeface="Times New Roman" panose="02020603050405020304" pitchFamily="18" charset="0"/>
                        <a:ea typeface="仿宋" panose="02010609060101010101" pitchFamily="49"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accent1"/>
                        </a:buClr>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r>
                        <a:rPr lang="zh-CN" altLang="en-US" sz="2400" dirty="0">
                          <a:solidFill>
                            <a:schemeClr val="tx2"/>
                          </a:solidFill>
                          <a:latin typeface="Times New Roman" panose="02020603050405020304" pitchFamily="18" charset="0"/>
                          <a:ea typeface="仿宋" panose="02010609060101010101" pitchFamily="49" charset="-122"/>
                        </a:rPr>
                        <a:t>括号表示</a:t>
                      </a:r>
                      <a:endParaRPr lang="zh-CN" altLang="en-US" sz="2400" dirty="0">
                        <a:solidFill>
                          <a:schemeClr val="tx2"/>
                        </a:solidFill>
                        <a:latin typeface="Times New Roman" panose="02020603050405020304" pitchFamily="18" charset="0"/>
                        <a:ea typeface="仿宋" panose="02010609060101010101" pitchFamily="49" charset="-122"/>
                      </a:endParaRPr>
                    </a:p>
                    <a:p>
                      <a:pPr marL="0" lvl="0" indent="0">
                        <a:buNone/>
                      </a:pPr>
                      <a:r>
                        <a:rPr lang="zh-CN" altLang="en-US" sz="2400">
                          <a:solidFill>
                            <a:schemeClr val="tx2"/>
                          </a:solidFill>
                          <a:latin typeface="Times New Roman" panose="02020603050405020304" pitchFamily="18" charset="0"/>
                          <a:ea typeface="仿宋" panose="02010609060101010101" pitchFamily="49" charset="-122"/>
                        </a:rPr>
                        <a:t>  </a:t>
                      </a:r>
                      <a:r>
                        <a:rPr lang="en-US" altLang="zh-CN" sz="2400">
                          <a:solidFill>
                            <a:schemeClr val="tx2"/>
                          </a:solidFill>
                          <a:latin typeface="Times New Roman" panose="02020603050405020304" pitchFamily="18" charset="0"/>
                          <a:ea typeface="仿宋" panose="02010609060101010101" pitchFamily="49" charset="-122"/>
                        </a:rPr>
                        <a:t>4Based</a:t>
                      </a:r>
                      <a:endParaRPr lang="zh-CN" altLang="en-US" sz="2400">
                        <a:solidFill>
                          <a:schemeClr val="tx2"/>
                        </a:solidFill>
                        <a:latin typeface="Times New Roman" panose="02020603050405020304" pitchFamily="18" charset="0"/>
                        <a:ea typeface="仿宋" panose="02010609060101010101" pitchFamily="49"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895350">
                <a:tc>
                  <a:txBody>
                    <a:bodyPr/>
                    <a:lstStyle>
                      <a:lvl1pPr marL="342900" lvl="0" indent="-342900" algn="l" defTabSz="914400" rtl="0" eaLnBrk="1" fontAlgn="base" latinLnBrk="0" hangingPunct="1">
                        <a:lnSpc>
                          <a:spcPct val="100000"/>
                        </a:lnSpc>
                        <a:spcBef>
                          <a:spcPct val="20000"/>
                        </a:spcBef>
                        <a:spcAft>
                          <a:spcPct val="0"/>
                        </a:spcAft>
                        <a:buClr>
                          <a:schemeClr val="accent1"/>
                        </a:buClr>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r>
                        <a:rPr lang="en-US" altLang="zh-CN" sz="2400" i="1">
                          <a:solidFill>
                            <a:schemeClr val="tx2"/>
                          </a:solidFill>
                          <a:latin typeface="Times New Roman" panose="02020603050405020304" pitchFamily="18" charset="0"/>
                          <a:ea typeface="仿宋" panose="02010609060101010101" pitchFamily="49" charset="-122"/>
                        </a:rPr>
                        <a:t>m</a:t>
                      </a:r>
                      <a:r>
                        <a:rPr lang="en-US" altLang="zh-CN" sz="2400">
                          <a:solidFill>
                            <a:schemeClr val="tx2"/>
                          </a:solidFill>
                          <a:latin typeface="Times New Roman" panose="02020603050405020304" pitchFamily="18" charset="0"/>
                          <a:ea typeface="仿宋" panose="02010609060101010101" pitchFamily="49" charset="-122"/>
                        </a:rPr>
                        <a:t> = </a:t>
                      </a:r>
                      <a:r>
                        <a:rPr lang="en-US" altLang="zh-CN" sz="2400" i="1">
                          <a:solidFill>
                            <a:schemeClr val="tx2"/>
                          </a:solidFill>
                          <a:latin typeface="Times New Roman" panose="02020603050405020304" pitchFamily="18" charset="0"/>
                          <a:ea typeface="仿宋" panose="02010609060101010101" pitchFamily="49" charset="-122"/>
                        </a:rPr>
                        <a:t>n</a:t>
                      </a:r>
                      <a:r>
                        <a:rPr lang="en-US" altLang="zh-CN" sz="2400">
                          <a:solidFill>
                            <a:schemeClr val="tx2"/>
                          </a:solidFill>
                          <a:latin typeface="Times New Roman" panose="02020603050405020304" pitchFamily="18" charset="0"/>
                          <a:ea typeface="仿宋" panose="02010609060101010101" pitchFamily="49" charset="-122"/>
                        </a:rPr>
                        <a:t> = 10</a:t>
                      </a:r>
                      <a:endParaRPr lang="en-US" altLang="zh-CN" sz="2400">
                        <a:solidFill>
                          <a:schemeClr val="tx2"/>
                        </a:solidFill>
                        <a:latin typeface="Times New Roman" panose="02020603050405020304" pitchFamily="18" charset="0"/>
                        <a:ea typeface="仿宋" panose="02010609060101010101" pitchFamily="49" charset="-122"/>
                      </a:endParaRPr>
                    </a:p>
                    <a:p>
                      <a:pPr marL="0" lvl="0" indent="0">
                        <a:buNone/>
                      </a:pPr>
                      <a:r>
                        <a:rPr lang="zh-CN" altLang="en-US" sz="2400" dirty="0">
                          <a:solidFill>
                            <a:schemeClr val="tx2"/>
                          </a:solidFill>
                          <a:latin typeface="Times New Roman" panose="02020603050405020304" pitchFamily="18" charset="0"/>
                          <a:ea typeface="仿宋" panose="02010609060101010101" pitchFamily="49" charset="-122"/>
                        </a:rPr>
                        <a:t>无障碍</a:t>
                      </a:r>
                      <a:endParaRPr lang="zh-CN" altLang="en-US" sz="2400" dirty="0">
                        <a:solidFill>
                          <a:schemeClr val="tx2"/>
                        </a:solidFill>
                        <a:latin typeface="Times New Roman" panose="02020603050405020304" pitchFamily="18" charset="0"/>
                        <a:ea typeface="仿宋" panose="02010609060101010101" pitchFamily="49"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accent1"/>
                        </a:buClr>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lnSpc>
                          <a:spcPct val="160000"/>
                        </a:lnSpc>
                        <a:buNone/>
                      </a:pPr>
                      <a:r>
                        <a:rPr lang="en-US" altLang="zh-CN" sz="2400">
                          <a:solidFill>
                            <a:schemeClr val="tx2"/>
                          </a:solidFill>
                          <a:latin typeface="Times New Roman" panose="02020603050405020304" pitchFamily="18" charset="0"/>
                          <a:ea typeface="仿宋" panose="02010609060101010101" pitchFamily="49" charset="-122"/>
                        </a:rPr>
                        <a:t>31ms</a:t>
                      </a:r>
                      <a:endParaRPr lang="zh-CN" altLang="en-US" sz="2400">
                        <a:solidFill>
                          <a:schemeClr val="tx2"/>
                        </a:solidFill>
                        <a:latin typeface="Times New Roman" panose="02020603050405020304" pitchFamily="18" charset="0"/>
                        <a:ea typeface="仿宋" panose="02010609060101010101" pitchFamily="49"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accent1"/>
                        </a:buClr>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lnSpc>
                          <a:spcPct val="160000"/>
                        </a:lnSpc>
                        <a:buNone/>
                      </a:pPr>
                      <a:r>
                        <a:rPr lang="en-US" altLang="zh-CN" sz="2400">
                          <a:solidFill>
                            <a:schemeClr val="tx2"/>
                          </a:solidFill>
                          <a:latin typeface="Times New Roman" panose="02020603050405020304" pitchFamily="18" charset="0"/>
                          <a:ea typeface="仿宋" panose="02010609060101010101" pitchFamily="49" charset="-122"/>
                        </a:rPr>
                        <a:t>15ms</a:t>
                      </a:r>
                      <a:endParaRPr lang="zh-CN" altLang="en-US" sz="2400">
                        <a:solidFill>
                          <a:schemeClr val="tx2"/>
                        </a:solidFill>
                        <a:latin typeface="Times New Roman" panose="02020603050405020304" pitchFamily="18" charset="0"/>
                        <a:ea typeface="仿宋" panose="02010609060101010101" pitchFamily="49"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accent1"/>
                        </a:buClr>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lnSpc>
                          <a:spcPct val="160000"/>
                        </a:lnSpc>
                        <a:buNone/>
                      </a:pPr>
                      <a:r>
                        <a:rPr lang="en-US" altLang="zh-CN" sz="2400">
                          <a:solidFill>
                            <a:schemeClr val="tx2"/>
                          </a:solidFill>
                          <a:latin typeface="Times New Roman" panose="02020603050405020304" pitchFamily="18" charset="0"/>
                          <a:ea typeface="仿宋" panose="02010609060101010101" pitchFamily="49" charset="-122"/>
                        </a:rPr>
                        <a:t>0ms</a:t>
                      </a:r>
                      <a:endParaRPr lang="zh-CN" altLang="en-US" sz="2400">
                        <a:solidFill>
                          <a:schemeClr val="tx2"/>
                        </a:solidFill>
                        <a:latin typeface="Times New Roman" panose="02020603050405020304" pitchFamily="18" charset="0"/>
                        <a:ea typeface="仿宋" panose="02010609060101010101" pitchFamily="49"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accent1"/>
                        </a:buClr>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lnSpc>
                          <a:spcPct val="160000"/>
                        </a:lnSpc>
                        <a:buNone/>
                      </a:pPr>
                      <a:r>
                        <a:rPr lang="en-US" altLang="zh-CN" sz="2400">
                          <a:solidFill>
                            <a:schemeClr val="tx2"/>
                          </a:solidFill>
                          <a:latin typeface="Times New Roman" panose="02020603050405020304" pitchFamily="18" charset="0"/>
                          <a:ea typeface="仿宋" panose="02010609060101010101" pitchFamily="49" charset="-122"/>
                        </a:rPr>
                        <a:t>0ms</a:t>
                      </a:r>
                      <a:endParaRPr lang="zh-CN" altLang="en-US" sz="2400">
                        <a:solidFill>
                          <a:schemeClr val="tx2"/>
                        </a:solidFill>
                        <a:latin typeface="Times New Roman" panose="02020603050405020304" pitchFamily="18" charset="0"/>
                        <a:ea typeface="仿宋" panose="02010609060101010101" pitchFamily="49"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895350">
                <a:tc>
                  <a:txBody>
                    <a:bodyPr/>
                    <a:lstStyle>
                      <a:lvl1pPr marL="342900" lvl="0" indent="-342900" algn="l" defTabSz="914400" rtl="0" eaLnBrk="1" fontAlgn="base" latinLnBrk="0" hangingPunct="1">
                        <a:lnSpc>
                          <a:spcPct val="100000"/>
                        </a:lnSpc>
                        <a:spcBef>
                          <a:spcPct val="20000"/>
                        </a:spcBef>
                        <a:spcAft>
                          <a:spcPct val="0"/>
                        </a:spcAft>
                        <a:buClr>
                          <a:schemeClr val="accent1"/>
                        </a:buClr>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r>
                        <a:rPr lang="en-US" altLang="zh-CN" sz="2400" i="1">
                          <a:solidFill>
                            <a:schemeClr val="tx2"/>
                          </a:solidFill>
                          <a:latin typeface="Times New Roman" panose="02020603050405020304" pitchFamily="18" charset="0"/>
                          <a:ea typeface="仿宋" panose="02010609060101010101" pitchFamily="49" charset="-122"/>
                        </a:rPr>
                        <a:t>m</a:t>
                      </a:r>
                      <a:r>
                        <a:rPr lang="en-US" altLang="zh-CN" sz="2400">
                          <a:solidFill>
                            <a:schemeClr val="tx2"/>
                          </a:solidFill>
                          <a:latin typeface="Times New Roman" panose="02020603050405020304" pitchFamily="18" charset="0"/>
                          <a:ea typeface="仿宋" panose="02010609060101010101" pitchFamily="49" charset="-122"/>
                        </a:rPr>
                        <a:t> = </a:t>
                      </a:r>
                      <a:r>
                        <a:rPr lang="en-US" altLang="zh-CN" sz="2400" i="1">
                          <a:solidFill>
                            <a:schemeClr val="tx2"/>
                          </a:solidFill>
                          <a:latin typeface="Times New Roman" panose="02020603050405020304" pitchFamily="18" charset="0"/>
                          <a:ea typeface="仿宋" panose="02010609060101010101" pitchFamily="49" charset="-122"/>
                        </a:rPr>
                        <a:t>n</a:t>
                      </a:r>
                      <a:r>
                        <a:rPr lang="en-US" altLang="zh-CN" sz="2400">
                          <a:solidFill>
                            <a:schemeClr val="tx2"/>
                          </a:solidFill>
                          <a:latin typeface="Times New Roman" panose="02020603050405020304" pitchFamily="18" charset="0"/>
                          <a:ea typeface="仿宋" panose="02010609060101010101" pitchFamily="49" charset="-122"/>
                        </a:rPr>
                        <a:t> = 11</a:t>
                      </a:r>
                      <a:endParaRPr lang="en-US" altLang="zh-CN" sz="2400">
                        <a:solidFill>
                          <a:schemeClr val="tx2"/>
                        </a:solidFill>
                        <a:latin typeface="Times New Roman" panose="02020603050405020304" pitchFamily="18" charset="0"/>
                        <a:ea typeface="仿宋" panose="02010609060101010101" pitchFamily="49" charset="-122"/>
                      </a:endParaRPr>
                    </a:p>
                    <a:p>
                      <a:pPr marL="0" lvl="0" indent="0">
                        <a:buNone/>
                      </a:pPr>
                      <a:r>
                        <a:rPr lang="en-US" altLang="zh-CN" sz="2400" dirty="0">
                          <a:solidFill>
                            <a:schemeClr val="tx2"/>
                          </a:solidFill>
                          <a:latin typeface="Times New Roman" panose="02020603050405020304" pitchFamily="18" charset="0"/>
                          <a:ea typeface="仿宋" panose="02010609060101010101" pitchFamily="49" charset="-122"/>
                        </a:rPr>
                        <a:t>(1,1)</a:t>
                      </a:r>
                      <a:r>
                        <a:rPr lang="zh-CN" altLang="en-US" sz="2400" dirty="0">
                          <a:solidFill>
                            <a:schemeClr val="tx2"/>
                          </a:solidFill>
                          <a:latin typeface="Times New Roman" panose="02020603050405020304" pitchFamily="18" charset="0"/>
                          <a:ea typeface="仿宋" panose="02010609060101010101" pitchFamily="49" charset="-122"/>
                        </a:rPr>
                        <a:t>为障碍　</a:t>
                      </a:r>
                      <a:endParaRPr lang="zh-CN" altLang="en-US" sz="2400" dirty="0">
                        <a:solidFill>
                          <a:schemeClr val="tx2"/>
                        </a:solidFill>
                        <a:latin typeface="Times New Roman" panose="02020603050405020304" pitchFamily="18" charset="0"/>
                        <a:ea typeface="仿宋" panose="02010609060101010101" pitchFamily="49"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accent1"/>
                        </a:buClr>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lnSpc>
                          <a:spcPct val="160000"/>
                        </a:lnSpc>
                        <a:buNone/>
                      </a:pPr>
                      <a:r>
                        <a:rPr lang="en-US" altLang="zh-CN" sz="2400">
                          <a:solidFill>
                            <a:schemeClr val="tx2"/>
                          </a:solidFill>
                          <a:latin typeface="Times New Roman" panose="02020603050405020304" pitchFamily="18" charset="0"/>
                          <a:ea typeface="仿宋" panose="02010609060101010101" pitchFamily="49" charset="-122"/>
                        </a:rPr>
                        <a:t>187ms</a:t>
                      </a:r>
                      <a:endParaRPr lang="zh-CN" altLang="en-US" sz="2400">
                        <a:solidFill>
                          <a:schemeClr val="tx2"/>
                        </a:solidFill>
                        <a:latin typeface="Times New Roman" panose="02020603050405020304" pitchFamily="18" charset="0"/>
                        <a:ea typeface="仿宋" panose="02010609060101010101" pitchFamily="49"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accent1"/>
                        </a:buClr>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lnSpc>
                          <a:spcPct val="160000"/>
                        </a:lnSpc>
                        <a:buNone/>
                      </a:pPr>
                      <a:r>
                        <a:rPr lang="en-US" altLang="zh-CN" sz="2400">
                          <a:solidFill>
                            <a:schemeClr val="tx2"/>
                          </a:solidFill>
                          <a:latin typeface="Times New Roman" panose="02020603050405020304" pitchFamily="18" charset="0"/>
                          <a:ea typeface="仿宋" panose="02010609060101010101" pitchFamily="49" charset="-122"/>
                        </a:rPr>
                        <a:t>109ms</a:t>
                      </a:r>
                      <a:endParaRPr lang="zh-CN" altLang="en-US" sz="2400">
                        <a:solidFill>
                          <a:schemeClr val="tx2"/>
                        </a:solidFill>
                        <a:latin typeface="Times New Roman" panose="02020603050405020304" pitchFamily="18" charset="0"/>
                        <a:ea typeface="仿宋" panose="02010609060101010101" pitchFamily="49"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accent1"/>
                        </a:buClr>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lnSpc>
                          <a:spcPct val="160000"/>
                        </a:lnSpc>
                        <a:buNone/>
                      </a:pPr>
                      <a:r>
                        <a:rPr lang="en-US" altLang="zh-CN" sz="2400">
                          <a:solidFill>
                            <a:schemeClr val="tx2"/>
                          </a:solidFill>
                          <a:latin typeface="Times New Roman" panose="02020603050405020304" pitchFamily="18" charset="0"/>
                          <a:ea typeface="仿宋" panose="02010609060101010101" pitchFamily="49" charset="-122"/>
                        </a:rPr>
                        <a:t>46ms</a:t>
                      </a:r>
                      <a:endParaRPr lang="zh-CN" altLang="en-US" sz="2400">
                        <a:solidFill>
                          <a:schemeClr val="tx2"/>
                        </a:solidFill>
                        <a:latin typeface="Times New Roman" panose="02020603050405020304" pitchFamily="18" charset="0"/>
                        <a:ea typeface="仿宋" panose="02010609060101010101" pitchFamily="49"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accent1"/>
                        </a:buClr>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lnSpc>
                          <a:spcPct val="160000"/>
                        </a:lnSpc>
                        <a:buNone/>
                      </a:pPr>
                      <a:r>
                        <a:rPr lang="en-US" altLang="zh-CN" sz="2400">
                          <a:solidFill>
                            <a:schemeClr val="tx2"/>
                          </a:solidFill>
                          <a:latin typeface="Times New Roman" panose="02020603050405020304" pitchFamily="18" charset="0"/>
                          <a:ea typeface="仿宋" panose="02010609060101010101" pitchFamily="49" charset="-122"/>
                        </a:rPr>
                        <a:t>31ms</a:t>
                      </a:r>
                      <a:endParaRPr lang="zh-CN" altLang="en-US" sz="2400">
                        <a:solidFill>
                          <a:schemeClr val="tx2"/>
                        </a:solidFill>
                        <a:latin typeface="Times New Roman" panose="02020603050405020304" pitchFamily="18" charset="0"/>
                        <a:ea typeface="仿宋" panose="02010609060101010101" pitchFamily="49"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895350">
                <a:tc>
                  <a:txBody>
                    <a:bodyPr/>
                    <a:lstStyle>
                      <a:lvl1pPr marL="342900" lvl="0" indent="-342900" algn="l" defTabSz="914400" rtl="0" eaLnBrk="1" fontAlgn="base" latinLnBrk="0" hangingPunct="1">
                        <a:lnSpc>
                          <a:spcPct val="100000"/>
                        </a:lnSpc>
                        <a:spcBef>
                          <a:spcPct val="20000"/>
                        </a:spcBef>
                        <a:spcAft>
                          <a:spcPct val="0"/>
                        </a:spcAft>
                        <a:buClr>
                          <a:schemeClr val="accent1"/>
                        </a:buClr>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r>
                        <a:rPr lang="en-US" altLang="zh-CN" sz="2400" i="1">
                          <a:solidFill>
                            <a:schemeClr val="tx2"/>
                          </a:solidFill>
                          <a:latin typeface="Times New Roman" panose="02020603050405020304" pitchFamily="18" charset="0"/>
                          <a:ea typeface="仿宋" panose="02010609060101010101" pitchFamily="49" charset="-122"/>
                        </a:rPr>
                        <a:t>m</a:t>
                      </a:r>
                      <a:r>
                        <a:rPr lang="en-US" altLang="zh-CN" sz="2400">
                          <a:solidFill>
                            <a:schemeClr val="tx2"/>
                          </a:solidFill>
                          <a:latin typeface="Times New Roman" panose="02020603050405020304" pitchFamily="18" charset="0"/>
                          <a:ea typeface="仿宋" panose="02010609060101010101" pitchFamily="49" charset="-122"/>
                        </a:rPr>
                        <a:t> = </a:t>
                      </a:r>
                      <a:r>
                        <a:rPr lang="en-US" altLang="zh-CN" sz="2400" i="1">
                          <a:solidFill>
                            <a:schemeClr val="tx2"/>
                          </a:solidFill>
                          <a:latin typeface="Times New Roman" panose="02020603050405020304" pitchFamily="18" charset="0"/>
                          <a:ea typeface="仿宋" panose="02010609060101010101" pitchFamily="49" charset="-122"/>
                        </a:rPr>
                        <a:t>n</a:t>
                      </a:r>
                      <a:r>
                        <a:rPr lang="en-US" altLang="zh-CN" sz="2400">
                          <a:solidFill>
                            <a:schemeClr val="tx2"/>
                          </a:solidFill>
                          <a:latin typeface="Times New Roman" panose="02020603050405020304" pitchFamily="18" charset="0"/>
                          <a:ea typeface="仿宋" panose="02010609060101010101" pitchFamily="49" charset="-122"/>
                        </a:rPr>
                        <a:t> = 12</a:t>
                      </a:r>
                      <a:endParaRPr lang="en-US" altLang="zh-CN" sz="2400">
                        <a:solidFill>
                          <a:schemeClr val="tx2"/>
                        </a:solidFill>
                        <a:latin typeface="Times New Roman" panose="02020603050405020304" pitchFamily="18" charset="0"/>
                        <a:ea typeface="仿宋" panose="02010609060101010101" pitchFamily="49" charset="-122"/>
                      </a:endParaRPr>
                    </a:p>
                    <a:p>
                      <a:pPr marL="0" lvl="0" indent="0">
                        <a:buNone/>
                      </a:pPr>
                      <a:r>
                        <a:rPr lang="zh-CN" altLang="en-US" sz="2400" dirty="0">
                          <a:solidFill>
                            <a:schemeClr val="tx2"/>
                          </a:solidFill>
                          <a:latin typeface="Times New Roman" panose="02020603050405020304" pitchFamily="18" charset="0"/>
                          <a:ea typeface="仿宋" panose="02010609060101010101" pitchFamily="49" charset="-122"/>
                        </a:rPr>
                        <a:t>无障碍</a:t>
                      </a:r>
                      <a:endParaRPr lang="zh-CN" altLang="en-US" sz="2400" dirty="0">
                        <a:solidFill>
                          <a:schemeClr val="tx2"/>
                        </a:solidFill>
                        <a:latin typeface="Times New Roman" panose="02020603050405020304" pitchFamily="18" charset="0"/>
                        <a:ea typeface="仿宋" panose="02010609060101010101" pitchFamily="49"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accent1"/>
                        </a:buClr>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lnSpc>
                          <a:spcPct val="160000"/>
                        </a:lnSpc>
                        <a:buNone/>
                      </a:pPr>
                      <a:r>
                        <a:rPr lang="en-US" altLang="zh-CN" sz="2400">
                          <a:solidFill>
                            <a:schemeClr val="tx2"/>
                          </a:solidFill>
                          <a:latin typeface="Times New Roman" panose="02020603050405020304" pitchFamily="18" charset="0"/>
                          <a:ea typeface="仿宋" panose="02010609060101010101" pitchFamily="49" charset="-122"/>
                        </a:rPr>
                        <a:t>873ms</a:t>
                      </a:r>
                      <a:endParaRPr lang="zh-CN" altLang="en-US" sz="2400">
                        <a:solidFill>
                          <a:schemeClr val="tx2"/>
                        </a:solidFill>
                        <a:latin typeface="Times New Roman" panose="02020603050405020304" pitchFamily="18" charset="0"/>
                        <a:ea typeface="仿宋" panose="02010609060101010101" pitchFamily="49"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accent1"/>
                        </a:buClr>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lnSpc>
                          <a:spcPct val="160000"/>
                        </a:lnSpc>
                        <a:buNone/>
                      </a:pPr>
                      <a:r>
                        <a:rPr lang="en-US" altLang="zh-CN" sz="2400" b="1">
                          <a:solidFill>
                            <a:schemeClr val="tx2"/>
                          </a:solidFill>
                          <a:latin typeface="Times New Roman" panose="02020603050405020304" pitchFamily="18" charset="0"/>
                          <a:ea typeface="仿宋" panose="02010609060101010101" pitchFamily="49" charset="-122"/>
                        </a:rPr>
                        <a:t>499ms</a:t>
                      </a:r>
                      <a:endParaRPr lang="zh-CN" altLang="en-US" sz="2400" b="1">
                        <a:solidFill>
                          <a:schemeClr val="tx2"/>
                        </a:solidFill>
                        <a:latin typeface="Times New Roman" panose="02020603050405020304" pitchFamily="18" charset="0"/>
                        <a:ea typeface="仿宋" panose="02010609060101010101" pitchFamily="49"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accent1"/>
                        </a:buClr>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lnSpc>
                          <a:spcPct val="160000"/>
                        </a:lnSpc>
                        <a:buNone/>
                      </a:pPr>
                      <a:r>
                        <a:rPr lang="en-US" altLang="zh-CN" sz="2400">
                          <a:solidFill>
                            <a:schemeClr val="tx2"/>
                          </a:solidFill>
                          <a:latin typeface="Times New Roman" panose="02020603050405020304" pitchFamily="18" charset="0"/>
                          <a:ea typeface="仿宋" panose="02010609060101010101" pitchFamily="49" charset="-122"/>
                        </a:rPr>
                        <a:t>265ms</a:t>
                      </a:r>
                      <a:endParaRPr lang="zh-CN" altLang="en-US" sz="2400">
                        <a:solidFill>
                          <a:schemeClr val="tx2"/>
                        </a:solidFill>
                        <a:latin typeface="Times New Roman" panose="02020603050405020304" pitchFamily="18" charset="0"/>
                        <a:ea typeface="仿宋" panose="02010609060101010101" pitchFamily="49"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accent1"/>
                        </a:buClr>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lnSpc>
                          <a:spcPct val="160000"/>
                        </a:lnSpc>
                        <a:buNone/>
                      </a:pPr>
                      <a:r>
                        <a:rPr lang="en-US" altLang="zh-CN" sz="2400" b="1">
                          <a:solidFill>
                            <a:schemeClr val="tx2"/>
                          </a:solidFill>
                          <a:latin typeface="Times New Roman" panose="02020603050405020304" pitchFamily="18" charset="0"/>
                          <a:ea typeface="仿宋" panose="02010609060101010101" pitchFamily="49" charset="-122"/>
                        </a:rPr>
                        <a:t>140ms</a:t>
                      </a:r>
                      <a:endParaRPr lang="zh-CN" altLang="en-US" sz="2400" b="1">
                        <a:solidFill>
                          <a:schemeClr val="tx2"/>
                        </a:solidFill>
                        <a:latin typeface="Times New Roman" panose="02020603050405020304" pitchFamily="18" charset="0"/>
                        <a:ea typeface="仿宋" panose="02010609060101010101" pitchFamily="49"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grpSp>
        <p:nvGrpSpPr>
          <p:cNvPr id="213114" name="组合 213113"/>
          <p:cNvGrpSpPr/>
          <p:nvPr/>
        </p:nvGrpSpPr>
        <p:grpSpPr>
          <a:xfrm>
            <a:off x="4570413" y="4498975"/>
            <a:ext cx="4314825" cy="762000"/>
            <a:chOff x="2802" y="2745"/>
            <a:chExt cx="2718" cy="480"/>
          </a:xfrm>
        </p:grpSpPr>
        <p:sp>
          <p:nvSpPr>
            <p:cNvPr id="213115" name="矩形 213114"/>
            <p:cNvSpPr/>
            <p:nvPr/>
          </p:nvSpPr>
          <p:spPr>
            <a:xfrm>
              <a:off x="2802" y="2745"/>
              <a:ext cx="816" cy="480"/>
            </a:xfrm>
            <a:prstGeom prst="rect">
              <a:avLst/>
            </a:prstGeom>
            <a:noFill/>
            <a:ln w="38100" cap="flat" cmpd="sng">
              <a:solidFill>
                <a:srgbClr val="FF3300"/>
              </a:solidFill>
              <a:prstDash val="solid"/>
              <a:miter/>
              <a:headEnd type="none" w="med" len="med"/>
              <a:tailEnd type="none" w="med" len="med"/>
            </a:ln>
          </p:spPr>
          <p:txBody>
            <a:bodyPr/>
            <a:p>
              <a:endParaRPr lang="zh-CN" altLang="en-US"/>
            </a:p>
          </p:txBody>
        </p:sp>
        <p:sp>
          <p:nvSpPr>
            <p:cNvPr id="213116" name="矩形 213115"/>
            <p:cNvSpPr/>
            <p:nvPr/>
          </p:nvSpPr>
          <p:spPr>
            <a:xfrm>
              <a:off x="4704" y="2745"/>
              <a:ext cx="816" cy="480"/>
            </a:xfrm>
            <a:prstGeom prst="rect">
              <a:avLst/>
            </a:prstGeom>
            <a:noFill/>
            <a:ln w="38100" cap="flat" cmpd="sng">
              <a:solidFill>
                <a:srgbClr val="FF3300"/>
              </a:solidFill>
              <a:prstDash val="solid"/>
              <a:miter/>
              <a:headEnd type="none" w="med" len="med"/>
              <a:tailEnd type="none" w="med" len="med"/>
            </a:ln>
          </p:spPr>
          <p:txBody>
            <a:bodyPr/>
            <a:p>
              <a:endParaRPr lang="zh-CN" altLang="en-US"/>
            </a:p>
          </p:txBody>
        </p:sp>
      </p:grpSp>
      <p:sp>
        <p:nvSpPr>
          <p:cNvPr id="213117" name="文本框 213116"/>
          <p:cNvSpPr txBox="1"/>
          <p:nvPr/>
        </p:nvSpPr>
        <p:spPr>
          <a:xfrm>
            <a:off x="1646238" y="5653088"/>
            <a:ext cx="6400800" cy="519112"/>
          </a:xfrm>
          <a:prstGeom prst="rect">
            <a:avLst/>
          </a:prstGeom>
          <a:noFill/>
          <a:ln w="76200">
            <a:noFill/>
          </a:ln>
        </p:spPr>
        <p:txBody>
          <a:bodyPr>
            <a:spAutoFit/>
          </a:bodyPr>
          <a:p>
            <a:pPr>
              <a:spcBef>
                <a:spcPct val="50000"/>
              </a:spcBef>
            </a:pPr>
            <a:r>
              <a:rPr lang="zh-CN" altLang="en-US" sz="2800" b="1" dirty="0">
                <a:solidFill>
                  <a:schemeClr val="tx2"/>
                </a:solidFill>
                <a:latin typeface="Times New Roman" panose="02020603050405020304" pitchFamily="18" charset="0"/>
                <a:ea typeface="仿宋" panose="02010609060101010101" pitchFamily="49" charset="-122"/>
              </a:rPr>
              <a:t>建议使用</a:t>
            </a:r>
            <a:r>
              <a:rPr lang="en-US" altLang="zh-CN" sz="2800" b="1">
                <a:solidFill>
                  <a:schemeClr val="tx2"/>
                </a:solidFill>
                <a:latin typeface="Times New Roman" panose="02020603050405020304" pitchFamily="18" charset="0"/>
                <a:ea typeface="仿宋" panose="02010609060101010101" pitchFamily="49" charset="-122"/>
              </a:rPr>
              <a:t>2</a:t>
            </a:r>
            <a:r>
              <a:rPr lang="en-US" altLang="zh-CN" sz="2800" b="1" i="1" baseline="30000">
                <a:solidFill>
                  <a:schemeClr val="tx2"/>
                </a:solidFill>
                <a:latin typeface="Times New Roman" panose="02020603050405020304" pitchFamily="18" charset="0"/>
                <a:ea typeface="仿宋" panose="02010609060101010101" pitchFamily="49" charset="-122"/>
              </a:rPr>
              <a:t>k</a:t>
            </a:r>
            <a:r>
              <a:rPr lang="zh-CN" altLang="en-US" sz="2800" b="1" dirty="0">
                <a:solidFill>
                  <a:schemeClr val="tx2"/>
                </a:solidFill>
                <a:latin typeface="Times New Roman" panose="02020603050405020304" pitchFamily="18" charset="0"/>
                <a:ea typeface="仿宋" panose="02010609060101010101" pitchFamily="49" charset="-122"/>
              </a:rPr>
              <a:t>进制，位运算效率高</a:t>
            </a:r>
            <a:endParaRPr lang="zh-CN" altLang="en-US" sz="2800" b="1" dirty="0">
              <a:solidFill>
                <a:schemeClr val="tx2"/>
              </a:solidFill>
              <a:latin typeface="Times New Roman" panose="02020603050405020304" pitchFamily="18" charset="0"/>
              <a:ea typeface="仿宋" panose="02010609060101010101" pitchFamily="49" charset="-122"/>
            </a:endParaRPr>
          </a:p>
        </p:txBody>
      </p:sp>
    </p:spTree>
  </p:cSld>
  <p:clrMapOvr>
    <a:masterClrMapping/>
  </p:clrMapOvr>
  <p:transition advTm="8144">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1308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3" presetClass="entr" presetSubtype="16" fill="hold" nodeType="clickEffect">
                                  <p:stCondLst>
                                    <p:cond delay="0"/>
                                  </p:stCondLst>
                                  <p:childTnLst>
                                    <p:set>
                                      <p:cBhvr>
                                        <p:cTn id="10" dur="1" fill="hold">
                                          <p:stCondLst>
                                            <p:cond delay="0"/>
                                          </p:stCondLst>
                                        </p:cTn>
                                        <p:tgtEl>
                                          <p:spTgt spid="213114"/>
                                        </p:tgtEl>
                                        <p:attrNameLst>
                                          <p:attrName>style.visibility</p:attrName>
                                        </p:attrNameLst>
                                      </p:cBhvr>
                                      <p:to>
                                        <p:strVal val="visible"/>
                                      </p:to>
                                    </p:set>
                                    <p:anim calcmode="lin" valueType="num">
                                      <p:cBhvr>
                                        <p:cTn id="11" dur="500" fill="hold"/>
                                        <p:tgtEl>
                                          <p:spTgt spid="213114"/>
                                        </p:tgtEl>
                                        <p:attrNameLst>
                                          <p:attrName>ppt_w</p:attrName>
                                        </p:attrNameLst>
                                      </p:cBhvr>
                                      <p:tavLst>
                                        <p:tav tm="0">
                                          <p:val>
                                            <p:fltVal val="0.000000"/>
                                          </p:val>
                                        </p:tav>
                                        <p:tav tm="100000">
                                          <p:val>
                                            <p:strVal val="#ppt_w"/>
                                          </p:val>
                                        </p:tav>
                                      </p:tavLst>
                                    </p:anim>
                                    <p:anim calcmode="lin" valueType="num">
                                      <p:cBhvr>
                                        <p:cTn id="12" dur="500" fill="hold"/>
                                        <p:tgtEl>
                                          <p:spTgt spid="213114"/>
                                        </p:tgtEl>
                                        <p:attrNameLst>
                                          <p:attrName>ppt_h</p:attrName>
                                        </p:attrNameLst>
                                      </p:cBhvr>
                                      <p:tavLst>
                                        <p:tav tm="0">
                                          <p:val>
                                            <p:fltVal val="0.000000"/>
                                          </p:val>
                                        </p:tav>
                                        <p:tav tm="100000">
                                          <p:val>
                                            <p:strVal val="#ppt_h"/>
                                          </p:val>
                                        </p:tav>
                                      </p:tavLst>
                                    </p:anim>
                                  </p:childTnLst>
                                </p:cTn>
                              </p:par>
                            </p:childTnLst>
                          </p:cTn>
                        </p:par>
                        <p:par>
                          <p:cTn id="13" fill="hold">
                            <p:stCondLst>
                              <p:cond delay="500"/>
                            </p:stCondLst>
                            <p:childTnLst>
                              <p:par>
                                <p:cTn id="14" presetID="15" presetClass="entr" presetSubtype="0" fill="hold" grpId="1" nodeType="afterEffect">
                                  <p:stCondLst>
                                    <p:cond delay="0"/>
                                  </p:stCondLst>
                                  <p:childTnLst>
                                    <p:set>
                                      <p:cBhvr>
                                        <p:cTn id="15" dur="1" fill="hold">
                                          <p:stCondLst>
                                            <p:cond delay="0"/>
                                          </p:stCondLst>
                                        </p:cTn>
                                        <p:tgtEl>
                                          <p:spTgt spid="213117"/>
                                        </p:tgtEl>
                                        <p:attrNameLst>
                                          <p:attrName>style.visibility</p:attrName>
                                        </p:attrNameLst>
                                      </p:cBhvr>
                                      <p:to>
                                        <p:strVal val="visible"/>
                                      </p:to>
                                    </p:set>
                                    <p:anim calcmode="lin" valueType="num">
                                      <p:cBhvr>
                                        <p:cTn id="16" dur="1000" fill="hold"/>
                                        <p:tgtEl>
                                          <p:spTgt spid="213117"/>
                                        </p:tgtEl>
                                        <p:attrNameLst>
                                          <p:attrName>ppt_w</p:attrName>
                                        </p:attrNameLst>
                                      </p:cBhvr>
                                      <p:tavLst>
                                        <p:tav tm="0">
                                          <p:val>
                                            <p:fltVal val="0.000000"/>
                                          </p:val>
                                        </p:tav>
                                        <p:tav tm="100000">
                                          <p:val>
                                            <p:strVal val="#ppt_w"/>
                                          </p:val>
                                        </p:tav>
                                      </p:tavLst>
                                    </p:anim>
                                    <p:anim calcmode="lin" valueType="num">
                                      <p:cBhvr>
                                        <p:cTn id="17" dur="1000" fill="hold"/>
                                        <p:tgtEl>
                                          <p:spTgt spid="213117"/>
                                        </p:tgtEl>
                                        <p:attrNameLst>
                                          <p:attrName>ppt_h</p:attrName>
                                        </p:attrNameLst>
                                      </p:cBhvr>
                                      <p:tavLst>
                                        <p:tav tm="0">
                                          <p:val>
                                            <p:fltVal val="0.000000"/>
                                          </p:val>
                                        </p:tav>
                                        <p:tav tm="100000">
                                          <p:val>
                                            <p:strVal val="#ppt_h"/>
                                          </p:val>
                                        </p:tav>
                                      </p:tavLst>
                                    </p:anim>
                                    <p:anim calcmode="lin" valueType="num">
                                      <p:cBhvr>
                                        <p:cTn id="18" dur="1000" fill="hold"/>
                                        <p:tgtEl>
                                          <p:spTgt spid="213117"/>
                                        </p:tgtEl>
                                        <p:attrNameLst>
                                          <p:attrName>ppt_x</p:attrName>
                                        </p:attrNameLst>
                                      </p:cBhvr>
                                      <p:tavLst>
                                        <p:tav tm="0" fmla="#ppt_x+(cos(-2*pi*(1-$))*-#ppt_x-sin(-2*pi*(1-$))*(1-#ppt_y))*(1-$)">
                                          <p:val>
                                            <p:fltVal val="0.000000"/>
                                          </p:val>
                                        </p:tav>
                                        <p:tav tm="100000">
                                          <p:val>
                                            <p:fltVal val="1.000000"/>
                                          </p:val>
                                        </p:tav>
                                      </p:tavLst>
                                    </p:anim>
                                    <p:anim calcmode="lin" valueType="num">
                                      <p:cBhvr>
                                        <p:cTn id="19" dur="1000" fill="hold"/>
                                        <p:tgtEl>
                                          <p:spTgt spid="213117"/>
                                        </p:tgtEl>
                                        <p:attrNameLst>
                                          <p:attrName>ppt_y</p:attrName>
                                        </p:attrNameLst>
                                      </p:cBhvr>
                                      <p:tavLst>
                                        <p:tav tm="0" fmla="#ppt_y+(sin(-2*pi*(1-$))*-#ppt_x+cos(-2*pi*(1-$))*(1-#ppt_y))*(1-$)">
                                          <p:val>
                                            <p:fltVal val="0.000000"/>
                                          </p:val>
                                        </p:tav>
                                        <p:tav tm="100000">
                                          <p:val>
                                            <p:fltVal val="1.000000"/>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3117"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1010" name="标题 171009"/>
          <p:cNvSpPr>
            <a:spLocks noGrp="1"/>
          </p:cNvSpPr>
          <p:nvPr>
            <p:ph type="title"/>
          </p:nvPr>
        </p:nvSpPr>
        <p:spPr>
          <a:ln/>
        </p:spPr>
        <p:txBody>
          <a:bodyPr anchor="ctr"/>
          <a:p>
            <a:r>
              <a:rPr lang="zh-CN" altLang="en-US" dirty="0">
                <a:ea typeface="华文行楷" panose="02010800040101010101" pitchFamily="2" charset="-122"/>
              </a:rPr>
              <a:t>拓展</a:t>
            </a:r>
            <a:endParaRPr lang="zh-CN" altLang="en-US" dirty="0">
              <a:ea typeface="华文行楷" panose="02010800040101010101" pitchFamily="2" charset="-122"/>
            </a:endParaRPr>
          </a:p>
        </p:txBody>
      </p:sp>
      <p:sp>
        <p:nvSpPr>
          <p:cNvPr id="171011" name="文本占位符 171010"/>
          <p:cNvSpPr>
            <a:spLocks noGrp="1"/>
          </p:cNvSpPr>
          <p:nvPr>
            <p:ph type="body" idx="1"/>
          </p:nvPr>
        </p:nvSpPr>
        <p:spPr>
          <a:xfrm>
            <a:off x="1173163" y="1600200"/>
            <a:ext cx="7132637" cy="1219200"/>
          </a:xfrm>
          <a:ln/>
        </p:spPr>
        <p:txBody>
          <a:bodyPr/>
          <a:p>
            <a:r>
              <a:rPr lang="zh-CN" altLang="en-US" b="1" dirty="0">
                <a:solidFill>
                  <a:schemeClr val="tx2"/>
                </a:solidFill>
                <a:latin typeface="Times New Roman" panose="02020603050405020304" pitchFamily="18" charset="0"/>
                <a:ea typeface="仿宋" panose="02010609060101010101" pitchFamily="49" charset="-122"/>
              </a:rPr>
              <a:t>如果求经过所有非障碍格子的</a:t>
            </a:r>
            <a:r>
              <a:rPr lang="zh-CN" altLang="en-US" b="1" dirty="0">
                <a:solidFill>
                  <a:srgbClr val="FF0066"/>
                </a:solidFill>
                <a:latin typeface="Times New Roman" panose="02020603050405020304" pitchFamily="18" charset="0"/>
                <a:ea typeface="仿宋" panose="02010609060101010101" pitchFamily="49" charset="-122"/>
              </a:rPr>
              <a:t>哈密顿路径</a:t>
            </a:r>
            <a:r>
              <a:rPr lang="zh-CN" altLang="en-US" b="1" dirty="0">
                <a:solidFill>
                  <a:schemeClr val="tx2"/>
                </a:solidFill>
                <a:latin typeface="Times New Roman" panose="02020603050405020304" pitchFamily="18" charset="0"/>
                <a:ea typeface="仿宋" panose="02010609060101010101" pitchFamily="49" charset="-122"/>
              </a:rPr>
              <a:t>的个数呢</a:t>
            </a:r>
            <a:r>
              <a:rPr lang="en-US" altLang="zh-CN" b="1">
                <a:solidFill>
                  <a:schemeClr val="tx2"/>
                </a:solidFill>
                <a:latin typeface="Times New Roman" panose="02020603050405020304" pitchFamily="18" charset="0"/>
                <a:ea typeface="仿宋" panose="02010609060101010101" pitchFamily="49" charset="-122"/>
              </a:rPr>
              <a:t>?</a:t>
            </a:r>
            <a:endParaRPr lang="en-US" altLang="zh-CN" b="1">
              <a:solidFill>
                <a:schemeClr val="tx2"/>
              </a:solidFill>
              <a:latin typeface="Times New Roman" panose="02020603050405020304" pitchFamily="18" charset="0"/>
              <a:ea typeface="仿宋" panose="02010609060101010101" pitchFamily="49" charset="-122"/>
            </a:endParaRPr>
          </a:p>
        </p:txBody>
      </p:sp>
      <p:grpSp>
        <p:nvGrpSpPr>
          <p:cNvPr id="171013" name="组合 171012"/>
          <p:cNvGrpSpPr/>
          <p:nvPr/>
        </p:nvGrpSpPr>
        <p:grpSpPr>
          <a:xfrm>
            <a:off x="1143000" y="3783013"/>
            <a:ext cx="3481388" cy="2160587"/>
            <a:chOff x="889" y="1903"/>
            <a:chExt cx="2193" cy="1361"/>
          </a:xfrm>
        </p:grpSpPr>
        <p:grpSp>
          <p:nvGrpSpPr>
            <p:cNvPr id="171014" name="组合 171013"/>
            <p:cNvGrpSpPr/>
            <p:nvPr/>
          </p:nvGrpSpPr>
          <p:grpSpPr>
            <a:xfrm>
              <a:off x="1279" y="1903"/>
              <a:ext cx="1361" cy="1361"/>
              <a:chOff x="1279" y="1903"/>
              <a:chExt cx="1361" cy="1361"/>
            </a:xfrm>
          </p:grpSpPr>
          <p:grpSp>
            <p:nvGrpSpPr>
              <p:cNvPr id="171015" name="组合 171014"/>
              <p:cNvGrpSpPr/>
              <p:nvPr/>
            </p:nvGrpSpPr>
            <p:grpSpPr>
              <a:xfrm>
                <a:off x="1279" y="1903"/>
                <a:ext cx="1361" cy="1361"/>
                <a:chOff x="1882" y="1570"/>
                <a:chExt cx="1361" cy="1361"/>
              </a:xfrm>
            </p:grpSpPr>
            <p:sp>
              <p:nvSpPr>
                <p:cNvPr id="171016" name="矩形 171015"/>
                <p:cNvSpPr/>
                <p:nvPr/>
              </p:nvSpPr>
              <p:spPr>
                <a:xfrm>
                  <a:off x="1882" y="1570"/>
                  <a:ext cx="453" cy="453"/>
                </a:xfrm>
                <a:prstGeom prst="rect">
                  <a:avLst/>
                </a:prstGeom>
                <a:solidFill>
                  <a:srgbClr val="808080"/>
                </a:solidFill>
                <a:ln w="28575" cap="flat" cmpd="sng">
                  <a:solidFill>
                    <a:schemeClr val="tx1"/>
                  </a:solidFill>
                  <a:prstDash val="solid"/>
                  <a:miter/>
                  <a:headEnd type="none" w="med" len="med"/>
                  <a:tailEnd type="none" w="med" len="med"/>
                </a:ln>
              </p:spPr>
              <p:txBody>
                <a:bodyPr/>
                <a:p>
                  <a:endParaRPr lang="zh-CN" altLang="en-US"/>
                </a:p>
              </p:txBody>
            </p:sp>
            <p:sp>
              <p:nvSpPr>
                <p:cNvPr id="171017" name="矩形 171016"/>
                <p:cNvSpPr/>
                <p:nvPr/>
              </p:nvSpPr>
              <p:spPr>
                <a:xfrm>
                  <a:off x="2336" y="1570"/>
                  <a:ext cx="453" cy="453"/>
                </a:xfrm>
                <a:prstGeom prst="rect">
                  <a:avLst/>
                </a:prstGeom>
                <a:solidFill>
                  <a:srgbClr val="808080"/>
                </a:solidFill>
                <a:ln w="28575" cap="flat" cmpd="sng">
                  <a:solidFill>
                    <a:schemeClr val="tx1"/>
                  </a:solidFill>
                  <a:prstDash val="solid"/>
                  <a:miter/>
                  <a:headEnd type="none" w="med" len="med"/>
                  <a:tailEnd type="none" w="med" len="med"/>
                </a:ln>
              </p:spPr>
              <p:txBody>
                <a:bodyPr/>
                <a:p>
                  <a:endParaRPr lang="zh-CN" altLang="en-US"/>
                </a:p>
              </p:txBody>
            </p:sp>
            <p:sp>
              <p:nvSpPr>
                <p:cNvPr id="171018" name="矩形 171017"/>
                <p:cNvSpPr/>
                <p:nvPr/>
              </p:nvSpPr>
              <p:spPr>
                <a:xfrm>
                  <a:off x="1882" y="2024"/>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171019" name="矩形 171018"/>
                <p:cNvSpPr/>
                <p:nvPr/>
              </p:nvSpPr>
              <p:spPr>
                <a:xfrm>
                  <a:off x="2336" y="2024"/>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171020" name="矩形 171019"/>
                <p:cNvSpPr/>
                <p:nvPr/>
              </p:nvSpPr>
              <p:spPr>
                <a:xfrm>
                  <a:off x="2790" y="1570"/>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171021" name="矩形 171020"/>
                <p:cNvSpPr/>
                <p:nvPr/>
              </p:nvSpPr>
              <p:spPr>
                <a:xfrm>
                  <a:off x="2790" y="2024"/>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171022" name="矩形 171021"/>
                <p:cNvSpPr/>
                <p:nvPr/>
              </p:nvSpPr>
              <p:spPr>
                <a:xfrm>
                  <a:off x="1882" y="2478"/>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171023" name="矩形 171022"/>
                <p:cNvSpPr/>
                <p:nvPr/>
              </p:nvSpPr>
              <p:spPr>
                <a:xfrm>
                  <a:off x="2336" y="2478"/>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171024" name="矩形 171023"/>
                <p:cNvSpPr/>
                <p:nvPr/>
              </p:nvSpPr>
              <p:spPr>
                <a:xfrm>
                  <a:off x="2790" y="2478"/>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grpSp>
          <p:sp>
            <p:nvSpPr>
              <p:cNvPr id="171025" name="直接连接符 171024"/>
              <p:cNvSpPr/>
              <p:nvPr/>
            </p:nvSpPr>
            <p:spPr>
              <a:xfrm>
                <a:off x="2429" y="2075"/>
                <a:ext cx="0" cy="1020"/>
              </a:xfrm>
              <a:prstGeom prst="line">
                <a:avLst/>
              </a:prstGeom>
              <a:ln w="95250" cap="flat" cmpd="sng">
                <a:solidFill>
                  <a:srgbClr val="FF5050"/>
                </a:solidFill>
                <a:prstDash val="solid"/>
                <a:headEnd type="none" w="med" len="med"/>
                <a:tailEnd type="none" w="med" len="med"/>
              </a:ln>
            </p:spPr>
          </p:sp>
          <p:sp>
            <p:nvSpPr>
              <p:cNvPr id="171026" name="直接连接符 171025"/>
              <p:cNvSpPr/>
              <p:nvPr/>
            </p:nvSpPr>
            <p:spPr>
              <a:xfrm flipH="1">
                <a:off x="1954" y="3075"/>
                <a:ext cx="499" cy="0"/>
              </a:xfrm>
              <a:prstGeom prst="line">
                <a:avLst/>
              </a:prstGeom>
              <a:ln w="95250" cap="flat" cmpd="sng">
                <a:solidFill>
                  <a:srgbClr val="FF5050"/>
                </a:solidFill>
                <a:prstDash val="solid"/>
                <a:headEnd type="none" w="med" len="med"/>
                <a:tailEnd type="none" w="med" len="med"/>
              </a:ln>
            </p:spPr>
          </p:sp>
          <p:sp>
            <p:nvSpPr>
              <p:cNvPr id="171027" name="直接连接符 171026"/>
              <p:cNvSpPr/>
              <p:nvPr/>
            </p:nvSpPr>
            <p:spPr>
              <a:xfrm>
                <a:off x="1975" y="2538"/>
                <a:ext cx="0" cy="560"/>
              </a:xfrm>
              <a:prstGeom prst="line">
                <a:avLst/>
              </a:prstGeom>
              <a:ln w="95250" cap="flat" cmpd="sng">
                <a:solidFill>
                  <a:srgbClr val="FF5050"/>
                </a:solidFill>
                <a:prstDash val="solid"/>
                <a:headEnd type="none" w="med" len="med"/>
                <a:tailEnd type="none" w="med" len="med"/>
              </a:ln>
            </p:spPr>
          </p:sp>
          <p:sp>
            <p:nvSpPr>
              <p:cNvPr id="171028" name="直接连接符 171027"/>
              <p:cNvSpPr/>
              <p:nvPr/>
            </p:nvSpPr>
            <p:spPr>
              <a:xfrm flipH="1">
                <a:off x="1498" y="2564"/>
                <a:ext cx="499" cy="0"/>
              </a:xfrm>
              <a:prstGeom prst="line">
                <a:avLst/>
              </a:prstGeom>
              <a:ln w="95250" cap="flat" cmpd="sng">
                <a:solidFill>
                  <a:srgbClr val="FF5050"/>
                </a:solidFill>
                <a:prstDash val="solid"/>
                <a:headEnd type="none" w="med" len="med"/>
                <a:tailEnd type="none" w="med" len="med"/>
              </a:ln>
            </p:spPr>
          </p:sp>
          <p:sp>
            <p:nvSpPr>
              <p:cNvPr id="171029" name="直接连接符 171028"/>
              <p:cNvSpPr/>
              <p:nvPr/>
            </p:nvSpPr>
            <p:spPr>
              <a:xfrm>
                <a:off x="1522" y="2544"/>
                <a:ext cx="0" cy="545"/>
              </a:xfrm>
              <a:prstGeom prst="line">
                <a:avLst/>
              </a:prstGeom>
              <a:ln w="95250" cap="flat" cmpd="sng">
                <a:solidFill>
                  <a:srgbClr val="FF5050"/>
                </a:solidFill>
                <a:prstDash val="solid"/>
                <a:headEnd type="none" w="med" len="med"/>
                <a:tailEnd type="none" w="med" len="med"/>
              </a:ln>
            </p:spPr>
          </p:sp>
          <p:sp>
            <p:nvSpPr>
              <p:cNvPr id="171030" name="直接连接符 171029"/>
              <p:cNvSpPr/>
              <p:nvPr/>
            </p:nvSpPr>
            <p:spPr>
              <a:xfrm>
                <a:off x="2431" y="2107"/>
                <a:ext cx="0" cy="227"/>
              </a:xfrm>
              <a:prstGeom prst="line">
                <a:avLst/>
              </a:prstGeom>
              <a:ln w="76200" cap="flat" cmpd="sng">
                <a:solidFill>
                  <a:srgbClr val="FF5050"/>
                </a:solidFill>
                <a:prstDash val="solid"/>
                <a:headEnd type="none" w="med" len="med"/>
                <a:tailEnd type="triangle" w="med" len="med"/>
              </a:ln>
            </p:spPr>
          </p:sp>
        </p:grpSp>
        <p:grpSp>
          <p:nvGrpSpPr>
            <p:cNvPr id="171031" name="组合 171030"/>
            <p:cNvGrpSpPr/>
            <p:nvPr/>
          </p:nvGrpSpPr>
          <p:grpSpPr>
            <a:xfrm>
              <a:off x="889" y="2343"/>
              <a:ext cx="2193" cy="499"/>
              <a:chOff x="1482" y="2003"/>
              <a:chExt cx="2193" cy="499"/>
            </a:xfrm>
          </p:grpSpPr>
          <p:sp>
            <p:nvSpPr>
              <p:cNvPr id="171032" name="直接连接符 171031"/>
              <p:cNvSpPr/>
              <p:nvPr/>
            </p:nvSpPr>
            <p:spPr>
              <a:xfrm>
                <a:off x="1482" y="2478"/>
                <a:ext cx="1315" cy="0"/>
              </a:xfrm>
              <a:prstGeom prst="line">
                <a:avLst/>
              </a:prstGeom>
              <a:ln w="95250" cap="flat" cmpd="sng">
                <a:solidFill>
                  <a:schemeClr val="tx2"/>
                </a:solidFill>
                <a:prstDash val="solid"/>
                <a:headEnd type="none" w="med" len="med"/>
                <a:tailEnd type="none" w="med" len="med"/>
              </a:ln>
            </p:spPr>
          </p:sp>
          <p:sp>
            <p:nvSpPr>
              <p:cNvPr id="171033" name="直接连接符 171032"/>
              <p:cNvSpPr/>
              <p:nvPr/>
            </p:nvSpPr>
            <p:spPr>
              <a:xfrm>
                <a:off x="2789" y="2003"/>
                <a:ext cx="0" cy="499"/>
              </a:xfrm>
              <a:prstGeom prst="line">
                <a:avLst/>
              </a:prstGeom>
              <a:ln w="95250" cap="flat" cmpd="sng">
                <a:solidFill>
                  <a:schemeClr val="tx2"/>
                </a:solidFill>
                <a:prstDash val="solid"/>
                <a:headEnd type="none" w="med" len="med"/>
                <a:tailEnd type="none" w="med" len="med"/>
              </a:ln>
            </p:spPr>
          </p:sp>
          <p:sp>
            <p:nvSpPr>
              <p:cNvPr id="171034" name="直接连接符 171033"/>
              <p:cNvSpPr/>
              <p:nvPr/>
            </p:nvSpPr>
            <p:spPr>
              <a:xfrm>
                <a:off x="2768" y="2024"/>
                <a:ext cx="907" cy="0"/>
              </a:xfrm>
              <a:prstGeom prst="line">
                <a:avLst/>
              </a:prstGeom>
              <a:ln w="95250" cap="flat" cmpd="sng">
                <a:solidFill>
                  <a:schemeClr val="tx2"/>
                </a:solidFill>
                <a:prstDash val="solid"/>
                <a:headEnd type="none" w="med" len="med"/>
                <a:tailEnd type="none" w="med" len="med"/>
              </a:ln>
            </p:spPr>
          </p:sp>
        </p:grpSp>
      </p:grpSp>
      <p:sp>
        <p:nvSpPr>
          <p:cNvPr id="171035" name="直接连接符 171034"/>
          <p:cNvSpPr/>
          <p:nvPr/>
        </p:nvSpPr>
        <p:spPr>
          <a:xfrm rot="-6419497" flipH="1">
            <a:off x="2662238" y="3771900"/>
            <a:ext cx="1084262" cy="342900"/>
          </a:xfrm>
          <a:prstGeom prst="line">
            <a:avLst/>
          </a:prstGeom>
          <a:ln w="76200" cap="flat" cmpd="sng">
            <a:solidFill>
              <a:srgbClr val="00CC99"/>
            </a:solidFill>
            <a:prstDash val="solid"/>
            <a:headEnd type="none" w="med" len="med"/>
            <a:tailEnd type="triangle" w="med" len="med"/>
          </a:ln>
        </p:spPr>
      </p:sp>
      <p:sp>
        <p:nvSpPr>
          <p:cNvPr id="171036" name="文本框 171035"/>
          <p:cNvSpPr txBox="1"/>
          <p:nvPr/>
        </p:nvSpPr>
        <p:spPr>
          <a:xfrm>
            <a:off x="1981200" y="2909888"/>
            <a:ext cx="1752600" cy="519112"/>
          </a:xfrm>
          <a:prstGeom prst="rect">
            <a:avLst/>
          </a:prstGeom>
          <a:noFill/>
          <a:ln w="76200">
            <a:noFill/>
          </a:ln>
        </p:spPr>
        <p:txBody>
          <a:bodyPr>
            <a:spAutoFit/>
          </a:bodyPr>
          <a:p>
            <a:pPr>
              <a:spcBef>
                <a:spcPct val="50000"/>
              </a:spcBef>
            </a:pPr>
            <a:r>
              <a:rPr lang="zh-CN" altLang="en-US" sz="2800" b="1" dirty="0">
                <a:solidFill>
                  <a:schemeClr val="tx2"/>
                </a:solidFill>
                <a:latin typeface="Times New Roman" panose="02020603050405020304" pitchFamily="18" charset="0"/>
                <a:ea typeface="仿宋" panose="02010609060101010101" pitchFamily="49" charset="-122"/>
              </a:rPr>
              <a:t>独立插头</a:t>
            </a:r>
            <a:endParaRPr lang="zh-CN" altLang="en-US" sz="2800" b="1" dirty="0">
              <a:solidFill>
                <a:schemeClr val="tx2"/>
              </a:solidFill>
              <a:latin typeface="Times New Roman" panose="02020603050405020304" pitchFamily="18" charset="0"/>
              <a:ea typeface="仿宋" panose="02010609060101010101" pitchFamily="49" charset="-122"/>
            </a:endParaRPr>
          </a:p>
        </p:txBody>
      </p:sp>
      <p:sp>
        <p:nvSpPr>
          <p:cNvPr id="171037" name="矩形 171036"/>
          <p:cNvSpPr/>
          <p:nvPr/>
        </p:nvSpPr>
        <p:spPr>
          <a:xfrm>
            <a:off x="4800600" y="3460750"/>
            <a:ext cx="3581400" cy="6858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r>
              <a:rPr lang="en-US" altLang="zh-CN" sz="2800">
                <a:solidFill>
                  <a:schemeClr val="tx2"/>
                </a:solidFill>
                <a:latin typeface="Times New Roman" panose="02020603050405020304" pitchFamily="18" charset="0"/>
                <a:ea typeface="仿宋" panose="02010609060101010101" pitchFamily="49" charset="-122"/>
              </a:rPr>
              <a:t>0</a:t>
            </a:r>
            <a:r>
              <a:rPr lang="en-US" altLang="zh-CN" sz="2800" b="1">
                <a:solidFill>
                  <a:schemeClr val="tx2"/>
                </a:solidFill>
                <a:latin typeface="仿宋" panose="02010609060101010101" pitchFamily="49" charset="-122"/>
                <a:ea typeface="仿宋" panose="02010609060101010101" pitchFamily="49" charset="-122"/>
              </a:rPr>
              <a:t> </a:t>
            </a:r>
            <a:r>
              <a:rPr lang="en-US" altLang="zh-CN" sz="2800" b="1" dirty="0">
                <a:solidFill>
                  <a:schemeClr val="tx2"/>
                </a:solidFill>
                <a:latin typeface="仿宋" panose="02010609060101010101" pitchFamily="49" charset="-122"/>
                <a:ea typeface="仿宋" panose="02010609060101010101" pitchFamily="49" charset="-122"/>
              </a:rPr>
              <a:t>→ </a:t>
            </a:r>
            <a:r>
              <a:rPr lang="zh-CN" altLang="en-US" sz="2800" b="1" dirty="0">
                <a:solidFill>
                  <a:schemeClr val="tx2"/>
                </a:solidFill>
                <a:latin typeface="仿宋" panose="02010609060101010101" pitchFamily="49" charset="-122"/>
                <a:ea typeface="仿宋" panose="02010609060101010101" pitchFamily="49" charset="-122"/>
              </a:rPr>
              <a:t>无插头状态</a:t>
            </a:r>
            <a:endParaRPr lang="zh-CN" altLang="en-US" sz="2800" b="1" dirty="0">
              <a:solidFill>
                <a:schemeClr val="tx2"/>
              </a:solidFill>
              <a:latin typeface="仿宋" panose="02010609060101010101" pitchFamily="49" charset="-122"/>
              <a:ea typeface="仿宋" panose="02010609060101010101" pitchFamily="49" charset="-122"/>
            </a:endParaRPr>
          </a:p>
        </p:txBody>
      </p:sp>
      <p:sp>
        <p:nvSpPr>
          <p:cNvPr id="171038" name="矩形 171037"/>
          <p:cNvSpPr/>
          <p:nvPr/>
        </p:nvSpPr>
        <p:spPr>
          <a:xfrm>
            <a:off x="4784725" y="4057650"/>
            <a:ext cx="3581400" cy="6858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r>
              <a:rPr lang="en-US" altLang="zh-CN" sz="2800">
                <a:solidFill>
                  <a:schemeClr val="tx2"/>
                </a:solidFill>
                <a:latin typeface="Times New Roman" panose="02020603050405020304" pitchFamily="18" charset="0"/>
                <a:ea typeface="仿宋" panose="02010609060101010101" pitchFamily="49" charset="-122"/>
              </a:rPr>
              <a:t>1</a:t>
            </a:r>
            <a:r>
              <a:rPr lang="en-US" altLang="zh-CN" sz="2800" b="1">
                <a:solidFill>
                  <a:schemeClr val="tx2"/>
                </a:solidFill>
                <a:latin typeface="仿宋" panose="02010609060101010101" pitchFamily="49" charset="-122"/>
                <a:ea typeface="仿宋" panose="02010609060101010101" pitchFamily="49" charset="-122"/>
              </a:rPr>
              <a:t> </a:t>
            </a:r>
            <a:r>
              <a:rPr lang="en-US" altLang="zh-CN" sz="2800" b="1" dirty="0">
                <a:solidFill>
                  <a:schemeClr val="tx2"/>
                </a:solidFill>
                <a:latin typeface="仿宋" panose="02010609060101010101" pitchFamily="49" charset="-122"/>
                <a:ea typeface="仿宋" panose="02010609060101010101" pitchFamily="49" charset="-122"/>
              </a:rPr>
              <a:t>→ </a:t>
            </a:r>
            <a:r>
              <a:rPr lang="zh-CN" altLang="en-US" sz="2800" b="1" dirty="0">
                <a:solidFill>
                  <a:schemeClr val="tx2"/>
                </a:solidFill>
                <a:latin typeface="仿宋" panose="02010609060101010101" pitchFamily="49" charset="-122"/>
                <a:ea typeface="仿宋" panose="02010609060101010101" pitchFamily="49" charset="-122"/>
              </a:rPr>
              <a:t>左括号插头</a:t>
            </a:r>
            <a:endParaRPr lang="zh-CN" altLang="en-US" sz="2800" b="1" dirty="0">
              <a:solidFill>
                <a:schemeClr val="tx2"/>
              </a:solidFill>
              <a:latin typeface="仿宋" panose="02010609060101010101" pitchFamily="49" charset="-122"/>
              <a:ea typeface="仿宋" panose="02010609060101010101" pitchFamily="49" charset="-122"/>
            </a:endParaRPr>
          </a:p>
        </p:txBody>
      </p:sp>
      <p:sp>
        <p:nvSpPr>
          <p:cNvPr id="171039" name="矩形 171038"/>
          <p:cNvSpPr/>
          <p:nvPr/>
        </p:nvSpPr>
        <p:spPr>
          <a:xfrm>
            <a:off x="4800600" y="4648200"/>
            <a:ext cx="3581400" cy="6858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r>
              <a:rPr lang="en-US" altLang="zh-CN" sz="2800">
                <a:solidFill>
                  <a:schemeClr val="tx2"/>
                </a:solidFill>
                <a:latin typeface="Times New Roman" panose="02020603050405020304" pitchFamily="18" charset="0"/>
                <a:ea typeface="仿宋" panose="02010609060101010101" pitchFamily="49" charset="-122"/>
              </a:rPr>
              <a:t>2</a:t>
            </a:r>
            <a:r>
              <a:rPr lang="en-US" altLang="zh-CN" sz="2800" b="1">
                <a:solidFill>
                  <a:schemeClr val="tx2"/>
                </a:solidFill>
                <a:latin typeface="仿宋" panose="02010609060101010101" pitchFamily="49" charset="-122"/>
                <a:ea typeface="仿宋" panose="02010609060101010101" pitchFamily="49" charset="-122"/>
              </a:rPr>
              <a:t> </a:t>
            </a:r>
            <a:r>
              <a:rPr lang="en-US" altLang="zh-CN" sz="2800" b="1" dirty="0">
                <a:solidFill>
                  <a:schemeClr val="tx2"/>
                </a:solidFill>
                <a:latin typeface="仿宋" panose="02010609060101010101" pitchFamily="49" charset="-122"/>
                <a:ea typeface="仿宋" panose="02010609060101010101" pitchFamily="49" charset="-122"/>
              </a:rPr>
              <a:t>→ </a:t>
            </a:r>
            <a:r>
              <a:rPr lang="zh-CN" altLang="en-US" sz="2800" b="1" dirty="0">
                <a:solidFill>
                  <a:schemeClr val="tx2"/>
                </a:solidFill>
                <a:latin typeface="仿宋" panose="02010609060101010101" pitchFamily="49" charset="-122"/>
                <a:ea typeface="仿宋" panose="02010609060101010101" pitchFamily="49" charset="-122"/>
              </a:rPr>
              <a:t>右括号插头</a:t>
            </a:r>
            <a:endParaRPr lang="zh-CN" altLang="en-US" sz="2800" b="1" dirty="0">
              <a:solidFill>
                <a:schemeClr val="tx2"/>
              </a:solidFill>
              <a:latin typeface="仿宋" panose="02010609060101010101" pitchFamily="49" charset="-122"/>
              <a:ea typeface="仿宋" panose="02010609060101010101" pitchFamily="49" charset="-122"/>
            </a:endParaRPr>
          </a:p>
        </p:txBody>
      </p:sp>
      <p:sp>
        <p:nvSpPr>
          <p:cNvPr id="171040" name="矩形 171039"/>
          <p:cNvSpPr/>
          <p:nvPr/>
        </p:nvSpPr>
        <p:spPr>
          <a:xfrm>
            <a:off x="4800600" y="5257800"/>
            <a:ext cx="3581400" cy="6858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r>
              <a:rPr lang="en-US" altLang="zh-CN" sz="2800">
                <a:solidFill>
                  <a:schemeClr val="tx2"/>
                </a:solidFill>
                <a:latin typeface="Times New Roman" panose="02020603050405020304" pitchFamily="18" charset="0"/>
                <a:ea typeface="仿宋" panose="02010609060101010101" pitchFamily="49" charset="-122"/>
              </a:rPr>
              <a:t>3</a:t>
            </a:r>
            <a:r>
              <a:rPr lang="en-US" altLang="zh-CN" sz="2800" b="1">
                <a:solidFill>
                  <a:schemeClr val="tx2"/>
                </a:solidFill>
                <a:latin typeface="仿宋" panose="02010609060101010101" pitchFamily="49" charset="-122"/>
                <a:ea typeface="仿宋" panose="02010609060101010101" pitchFamily="49" charset="-122"/>
              </a:rPr>
              <a:t> </a:t>
            </a:r>
            <a:r>
              <a:rPr lang="en-US" altLang="zh-CN" sz="2800" b="1" dirty="0">
                <a:solidFill>
                  <a:schemeClr val="tx2"/>
                </a:solidFill>
                <a:latin typeface="仿宋" panose="02010609060101010101" pitchFamily="49" charset="-122"/>
                <a:ea typeface="仿宋" panose="02010609060101010101" pitchFamily="49" charset="-122"/>
              </a:rPr>
              <a:t>→ </a:t>
            </a:r>
            <a:r>
              <a:rPr lang="zh-CN" altLang="en-US" sz="2800" b="1" dirty="0">
                <a:solidFill>
                  <a:schemeClr val="tx2"/>
                </a:solidFill>
                <a:latin typeface="仿宋" panose="02010609060101010101" pitchFamily="49" charset="-122"/>
                <a:ea typeface="仿宋" panose="02010609060101010101" pitchFamily="49" charset="-122"/>
              </a:rPr>
              <a:t>独立插头</a:t>
            </a:r>
            <a:endParaRPr lang="zh-CN" altLang="en-US" sz="2800" b="1" dirty="0">
              <a:solidFill>
                <a:schemeClr val="tx2"/>
              </a:solidFill>
              <a:latin typeface="仿宋" panose="02010609060101010101" pitchFamily="49" charset="-122"/>
              <a:ea typeface="仿宋" panose="02010609060101010101" pitchFamily="49" charset="-122"/>
            </a:endParaRPr>
          </a:p>
        </p:txBody>
      </p:sp>
      <p:sp>
        <p:nvSpPr>
          <p:cNvPr id="171041" name="文本框 171040"/>
          <p:cNvSpPr txBox="1"/>
          <p:nvPr/>
        </p:nvSpPr>
        <p:spPr>
          <a:xfrm>
            <a:off x="4800600" y="2773363"/>
            <a:ext cx="3505200" cy="579437"/>
          </a:xfrm>
          <a:prstGeom prst="rect">
            <a:avLst/>
          </a:prstGeom>
          <a:noFill/>
          <a:ln w="76200">
            <a:noFill/>
          </a:ln>
        </p:spPr>
        <p:txBody>
          <a:bodyPr>
            <a:spAutoFit/>
          </a:bodyPr>
          <a:p>
            <a:pPr>
              <a:spcBef>
                <a:spcPct val="50000"/>
              </a:spcBef>
            </a:pPr>
            <a:r>
              <a:rPr lang="en-US" altLang="zh-CN" sz="3200">
                <a:solidFill>
                  <a:schemeClr val="tx2"/>
                </a:solidFill>
                <a:latin typeface="Times New Roman" panose="02020603050405020304" pitchFamily="18" charset="0"/>
                <a:ea typeface="仿宋" panose="02010609060101010101" pitchFamily="49" charset="-122"/>
              </a:rPr>
              <a:t>3</a:t>
            </a:r>
            <a:r>
              <a:rPr lang="zh-CN" altLang="en-US" sz="3200" b="1" dirty="0">
                <a:solidFill>
                  <a:schemeClr val="tx2"/>
                </a:solidFill>
                <a:latin typeface="仿宋" panose="02010609060101010101" pitchFamily="49" charset="-122"/>
                <a:ea typeface="仿宋" panose="02010609060101010101" pitchFamily="49" charset="-122"/>
              </a:rPr>
              <a:t>进制</a:t>
            </a:r>
            <a:r>
              <a:rPr lang="en-US" altLang="zh-CN" sz="3200" b="1" dirty="0">
                <a:solidFill>
                  <a:schemeClr val="tx2"/>
                </a:solidFill>
                <a:latin typeface="仿宋" panose="02010609060101010101" pitchFamily="49" charset="-122"/>
                <a:ea typeface="仿宋" panose="02010609060101010101" pitchFamily="49" charset="-122"/>
              </a:rPr>
              <a:t>→</a:t>
            </a:r>
            <a:r>
              <a:rPr lang="en-US" altLang="zh-CN" sz="3200">
                <a:solidFill>
                  <a:schemeClr val="tx2"/>
                </a:solidFill>
                <a:latin typeface="Times New Roman" panose="02020603050405020304" pitchFamily="18" charset="0"/>
                <a:ea typeface="仿宋" panose="02010609060101010101" pitchFamily="49" charset="-122"/>
              </a:rPr>
              <a:t>4</a:t>
            </a:r>
            <a:r>
              <a:rPr lang="zh-CN" altLang="en-US" sz="3200" b="1" dirty="0">
                <a:solidFill>
                  <a:schemeClr val="tx2"/>
                </a:solidFill>
                <a:latin typeface="仿宋" panose="02010609060101010101" pitchFamily="49" charset="-122"/>
                <a:ea typeface="仿宋" panose="02010609060101010101" pitchFamily="49" charset="-122"/>
              </a:rPr>
              <a:t>进制</a:t>
            </a:r>
            <a:endParaRPr lang="zh-CN" altLang="zh-CN" sz="3200" b="1" dirty="0">
              <a:solidFill>
                <a:schemeClr val="tx2"/>
              </a:solidFill>
              <a:latin typeface="仿宋" panose="02010609060101010101" pitchFamily="49" charset="-122"/>
              <a:ea typeface="仿宋" panose="02010609060101010101" pitchFamily="49" charset="-122"/>
            </a:endParaRPr>
          </a:p>
        </p:txBody>
      </p:sp>
    </p:spTree>
  </p:cSld>
  <p:clrMapOvr>
    <a:masterClrMapping/>
  </p:clrMapOvr>
  <p:transition advTm="26318">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71011">
                                            <p:txEl>
                                              <p:charRg st="0" end="24"/>
                                            </p:txEl>
                                          </p:spTgt>
                                        </p:tgtEl>
                                        <p:attrNameLst>
                                          <p:attrName>style.visibility</p:attrName>
                                        </p:attrNameLst>
                                      </p:cBhvr>
                                      <p:to>
                                        <p:strVal val="visible"/>
                                      </p:to>
                                    </p:set>
                                    <p:anim calcmode="lin" valueType="num">
                                      <p:cBhvr>
                                        <p:cTn id="7" dur="500" fill="hold"/>
                                        <p:tgtEl>
                                          <p:spTgt spid="171011">
                                            <p:txEl>
                                              <p:charRg st="0" end="24"/>
                                            </p:txEl>
                                          </p:spTgt>
                                        </p:tgtEl>
                                        <p:attrNameLst>
                                          <p:attrName>ppt_w</p:attrName>
                                        </p:attrNameLst>
                                      </p:cBhvr>
                                      <p:tavLst>
                                        <p:tav tm="0">
                                          <p:val>
                                            <p:fltVal val="0.000000"/>
                                          </p:val>
                                        </p:tav>
                                        <p:tav tm="100000">
                                          <p:val>
                                            <p:strVal val="#ppt_w"/>
                                          </p:val>
                                        </p:tav>
                                      </p:tavLst>
                                    </p:anim>
                                    <p:anim calcmode="lin" valueType="num">
                                      <p:cBhvr>
                                        <p:cTn id="8" dur="500" fill="hold"/>
                                        <p:tgtEl>
                                          <p:spTgt spid="171011">
                                            <p:txEl>
                                              <p:charRg st="0" end="24"/>
                                            </p:txEl>
                                          </p:spTgt>
                                        </p:tgtEl>
                                        <p:attrNameLst>
                                          <p:attrName>ppt_h</p:attrName>
                                        </p:attrNameLst>
                                      </p:cBhvr>
                                      <p:tavLst>
                                        <p:tav tm="0">
                                          <p:val>
                                            <p:fltVal val="0.00000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171013"/>
                                        </p:tgtEl>
                                        <p:attrNameLst>
                                          <p:attrName>style.visibility</p:attrName>
                                        </p:attrNameLst>
                                      </p:cBhvr>
                                      <p:to>
                                        <p:strVal val="visible"/>
                                      </p:to>
                                    </p:set>
                                    <p:animEffect transition="in" filter="box(in)">
                                      <p:cBhvr>
                                        <p:cTn id="13" dur="500"/>
                                        <p:tgtEl>
                                          <p:spTgt spid="171013"/>
                                        </p:tgtEl>
                                      </p:cBhvr>
                                    </p:animEffect>
                                  </p:childTnLst>
                                </p:cTn>
                              </p:par>
                            </p:childTnLst>
                          </p:cTn>
                        </p:par>
                        <p:par>
                          <p:cTn id="14" fill="hold">
                            <p:stCondLst>
                              <p:cond delay="500"/>
                            </p:stCondLst>
                            <p:childTnLst>
                              <p:par>
                                <p:cTn id="15" presetID="1" presetClass="entr" presetSubtype="0" fill="hold" grpId="0" nodeType="afterEffect">
                                  <p:stCondLst>
                                    <p:cond delay="0"/>
                                  </p:stCondLst>
                                  <p:childTnLst>
                                    <p:set>
                                      <p:cBhvr>
                                        <p:cTn id="16" dur="1" fill="hold">
                                          <p:stCondLst>
                                            <p:cond delay="0"/>
                                          </p:stCondLst>
                                        </p:cTn>
                                        <p:tgtEl>
                                          <p:spTgt spid="17103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1035"/>
                                        </p:tgtEl>
                                        <p:attrNameLst>
                                          <p:attrName>style.visibility</p:attrName>
                                        </p:attrNameLst>
                                      </p:cBhvr>
                                      <p:to>
                                        <p:strVal val="visible"/>
                                      </p:to>
                                    </p:set>
                                  </p:childTnLst>
                                </p:cTn>
                              </p:par>
                              <p:par>
                                <p:cTn id="19" presetID="32" presetClass="emph" presetSubtype="0" fill="hold" nodeType="withEffect">
                                  <p:stCondLst>
                                    <p:cond delay="0"/>
                                  </p:stCondLst>
                                  <p:childTnLst>
                                    <p:animClr clrSpc="rgb" dir="cw">
                                      <p:cBhvr override="childStyle">
                                        <p:cTn id="20" dur="100" fill="hold"/>
                                        <p:tgtEl>
                                          <p:spTgt spid="171035"/>
                                        </p:tgtEl>
                                        <p:attrNameLst>
                                          <p:attrName>style.color</p:attrName>
                                        </p:attrNameLst>
                                      </p:cBhvr>
                                      <p:to>
                                        <a:schemeClr val="accent2"/>
                                      </p:to>
                                    </p:animClr>
                                    <p:animClr clrSpc="rgb" dir="cw">
                                      <p:cBhvr>
                                        <p:cTn id="21" dur="100" fill="hold"/>
                                        <p:tgtEl>
                                          <p:spTgt spid="171035"/>
                                        </p:tgtEl>
                                        <p:attrNameLst>
                                          <p:attrName>fillcolor</p:attrName>
                                        </p:attrNameLst>
                                      </p:cBhvr>
                                      <p:to>
                                        <a:schemeClr val="accent2"/>
                                      </p:to>
                                    </p:animClr>
                                    <p:set>
                                      <p:cBhvr>
                                        <p:cTn id="22" dur="100" fill="hold"/>
                                        <p:tgtEl>
                                          <p:spTgt spid="171035"/>
                                        </p:tgtEl>
                                        <p:attrNameLst>
                                          <p:attrName>fill.type</p:attrName>
                                        </p:attrNameLst>
                                      </p:cBhvr>
                                      <p:to>
                                        <p:strVal val="solid"/>
                                      </p:to>
                                    </p:set>
                                    <p:set>
                                      <p:cBhvr>
                                        <p:cTn id="23" dur="100" fill="hold"/>
                                        <p:tgtEl>
                                          <p:spTgt spid="171035"/>
                                        </p:tgtEl>
                                        <p:attrNameLst>
                                          <p:attrName>fill.on</p:attrName>
                                        </p:attrNameLst>
                                      </p:cBhvr>
                                      <p:to>
                                        <p:strVal val="true"/>
                                      </p:to>
                                    </p:set>
                                    <p:animRot by="120000">
                                      <p:cBhvr>
                                        <p:cTn id="24" dur="100" fill="hold">
                                          <p:stCondLst>
                                            <p:cond delay="0"/>
                                          </p:stCondLst>
                                        </p:cTn>
                                        <p:tgtEl>
                                          <p:spTgt spid="171035"/>
                                        </p:tgtEl>
                                        <p:attrNameLst>
                                          <p:attrName>r</p:attrName>
                                        </p:attrNameLst>
                                      </p:cBhvr>
                                    </p:animRot>
                                    <p:animRot by="-240000">
                                      <p:cBhvr>
                                        <p:cTn id="25" dur="200" fill="hold">
                                          <p:stCondLst>
                                            <p:cond delay="200"/>
                                          </p:stCondLst>
                                        </p:cTn>
                                        <p:tgtEl>
                                          <p:spTgt spid="171035"/>
                                        </p:tgtEl>
                                        <p:attrNameLst>
                                          <p:attrName>r</p:attrName>
                                        </p:attrNameLst>
                                      </p:cBhvr>
                                    </p:animRot>
                                    <p:animRot by="240000">
                                      <p:cBhvr>
                                        <p:cTn id="26" dur="200" fill="hold">
                                          <p:stCondLst>
                                            <p:cond delay="400"/>
                                          </p:stCondLst>
                                        </p:cTn>
                                        <p:tgtEl>
                                          <p:spTgt spid="171035"/>
                                        </p:tgtEl>
                                        <p:attrNameLst>
                                          <p:attrName>r</p:attrName>
                                        </p:attrNameLst>
                                      </p:cBhvr>
                                    </p:animRot>
                                    <p:animRot by="-240000">
                                      <p:cBhvr>
                                        <p:cTn id="27" dur="200" fill="hold">
                                          <p:stCondLst>
                                            <p:cond delay="600"/>
                                          </p:stCondLst>
                                        </p:cTn>
                                        <p:tgtEl>
                                          <p:spTgt spid="171035"/>
                                        </p:tgtEl>
                                        <p:attrNameLst>
                                          <p:attrName>r</p:attrName>
                                        </p:attrNameLst>
                                      </p:cBhvr>
                                    </p:animRot>
                                    <p:animRot by="120000">
                                      <p:cBhvr>
                                        <p:cTn id="28" dur="200" fill="hold">
                                          <p:stCondLst>
                                            <p:cond delay="800"/>
                                          </p:stCondLst>
                                        </p:cTn>
                                        <p:tgtEl>
                                          <p:spTgt spid="171035"/>
                                        </p:tgtEl>
                                        <p:attrNameLst>
                                          <p:attrName>r</p:attrName>
                                        </p:attrNameLst>
                                      </p:cBhvr>
                                    </p:animRot>
                                  </p:childTnLst>
                                </p:cTn>
                              </p:par>
                            </p:childTnLst>
                          </p:cTn>
                        </p:par>
                      </p:childTnLst>
                    </p:cTn>
                  </p:par>
                  <p:par>
                    <p:cTn id="29" fill="hold">
                      <p:stCondLst>
                        <p:cond delay="indefinite"/>
                      </p:stCondLst>
                      <p:childTnLst>
                        <p:par>
                          <p:cTn id="30" fill="hold">
                            <p:stCondLst>
                              <p:cond delay="0"/>
                            </p:stCondLst>
                            <p:childTnLst>
                              <p:par>
                                <p:cTn id="31" presetID="41" presetClass="entr" presetSubtype="0" fill="hold" grpId="0" nodeType="clickEffect">
                                  <p:stCondLst>
                                    <p:cond delay="0"/>
                                  </p:stCondLst>
                                  <p:iterate type="lt">
                                    <p:tmPct val="10000"/>
                                  </p:iterate>
                                  <p:childTnLst>
                                    <p:set>
                                      <p:cBhvr>
                                        <p:cTn id="32" dur="1" fill="hold">
                                          <p:stCondLst>
                                            <p:cond delay="0"/>
                                          </p:stCondLst>
                                        </p:cTn>
                                        <p:tgtEl>
                                          <p:spTgt spid="171041"/>
                                        </p:tgtEl>
                                        <p:attrNameLst>
                                          <p:attrName>style.visibility</p:attrName>
                                        </p:attrNameLst>
                                      </p:cBhvr>
                                      <p:to>
                                        <p:strVal val="visible"/>
                                      </p:to>
                                    </p:set>
                                    <p:anim calcmode="lin" valueType="num">
                                      <p:cBhvr>
                                        <p:cTn id="33" dur="500" fill="hold"/>
                                        <p:tgtEl>
                                          <p:spTgt spid="171041"/>
                                        </p:tgtEl>
                                        <p:attrNameLst>
                                          <p:attrName>ppt_x</p:attrName>
                                        </p:attrNameLst>
                                      </p:cBhvr>
                                      <p:tavLst>
                                        <p:tav tm="0">
                                          <p:val>
                                            <p:strVal val="#ppt_x"/>
                                          </p:val>
                                        </p:tav>
                                        <p:tav tm="50000">
                                          <p:val>
                                            <p:strVal val="#ppt_x+.1"/>
                                          </p:val>
                                        </p:tav>
                                        <p:tav tm="100000">
                                          <p:val>
                                            <p:strVal val="#ppt_x"/>
                                          </p:val>
                                        </p:tav>
                                      </p:tavLst>
                                    </p:anim>
                                    <p:anim calcmode="lin" valueType="num">
                                      <p:cBhvr>
                                        <p:cTn id="34" dur="500" fill="hold"/>
                                        <p:tgtEl>
                                          <p:spTgt spid="171041"/>
                                        </p:tgtEl>
                                        <p:attrNameLst>
                                          <p:attrName>ppt_y</p:attrName>
                                        </p:attrNameLst>
                                      </p:cBhvr>
                                      <p:tavLst>
                                        <p:tav tm="0">
                                          <p:val>
                                            <p:strVal val="#ppt_y"/>
                                          </p:val>
                                        </p:tav>
                                        <p:tav tm="100000">
                                          <p:val>
                                            <p:strVal val="#ppt_y"/>
                                          </p:val>
                                        </p:tav>
                                      </p:tavLst>
                                    </p:anim>
                                    <p:anim calcmode="lin" valueType="num">
                                      <p:cBhvr>
                                        <p:cTn id="35" dur="500" fill="hold"/>
                                        <p:tgtEl>
                                          <p:spTgt spid="171041"/>
                                        </p:tgtEl>
                                        <p:attrNameLst>
                                          <p:attrName>ppt_h</p:attrName>
                                        </p:attrNameLst>
                                      </p:cBhvr>
                                      <p:tavLst>
                                        <p:tav tm="0">
                                          <p:val>
                                            <p:strVal val="#ppt_h/10"/>
                                          </p:val>
                                        </p:tav>
                                        <p:tav tm="50000">
                                          <p:val>
                                            <p:strVal val="#ppt_h+.01"/>
                                          </p:val>
                                        </p:tav>
                                        <p:tav tm="100000">
                                          <p:val>
                                            <p:strVal val="#ppt_h"/>
                                          </p:val>
                                        </p:tav>
                                      </p:tavLst>
                                    </p:anim>
                                    <p:anim calcmode="lin" valueType="num">
                                      <p:cBhvr>
                                        <p:cTn id="36" dur="500" fill="hold"/>
                                        <p:tgtEl>
                                          <p:spTgt spid="171041"/>
                                        </p:tgtEl>
                                        <p:attrNameLst>
                                          <p:attrName>ppt_w</p:attrName>
                                        </p:attrNameLst>
                                      </p:cBhvr>
                                      <p:tavLst>
                                        <p:tav tm="0">
                                          <p:val>
                                            <p:strVal val="#ppt_w/10"/>
                                          </p:val>
                                        </p:tav>
                                        <p:tav tm="50000">
                                          <p:val>
                                            <p:strVal val="#ppt_w+.01"/>
                                          </p:val>
                                        </p:tav>
                                        <p:tav tm="100000">
                                          <p:val>
                                            <p:strVal val="#ppt_w"/>
                                          </p:val>
                                        </p:tav>
                                      </p:tavLst>
                                    </p:anim>
                                    <p:animEffect transition="in" filter="fade">
                                      <p:cBhvr>
                                        <p:cTn id="37" dur="500" tmFilter="0,0; .5, 1; 1, 1"/>
                                        <p:tgtEl>
                                          <p:spTgt spid="171041"/>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171037"/>
                                        </p:tgtEl>
                                        <p:attrNameLst>
                                          <p:attrName>style.visibility</p:attrName>
                                        </p:attrNameLst>
                                      </p:cBhvr>
                                      <p:to>
                                        <p:strVal val="visible"/>
                                      </p:to>
                                    </p:set>
                                    <p:animEffect transition="in" filter="slide(fromBottom)">
                                      <p:cBhvr>
                                        <p:cTn id="42" dur="500"/>
                                        <p:tgtEl>
                                          <p:spTgt spid="171037"/>
                                        </p:tgtEl>
                                      </p:cBhvr>
                                    </p:animEffect>
                                  </p:childTnLst>
                                </p:cTn>
                              </p:par>
                            </p:childTnLst>
                          </p:cTn>
                        </p:par>
                        <p:par>
                          <p:cTn id="43" fill="hold">
                            <p:stCondLst>
                              <p:cond delay="500"/>
                            </p:stCondLst>
                            <p:childTnLst>
                              <p:par>
                                <p:cTn id="44" presetID="12" presetClass="entr" presetSubtype="4" fill="hold" grpId="0" nodeType="afterEffect">
                                  <p:stCondLst>
                                    <p:cond delay="0"/>
                                  </p:stCondLst>
                                  <p:childTnLst>
                                    <p:set>
                                      <p:cBhvr>
                                        <p:cTn id="45" dur="1" fill="hold">
                                          <p:stCondLst>
                                            <p:cond delay="0"/>
                                          </p:stCondLst>
                                        </p:cTn>
                                        <p:tgtEl>
                                          <p:spTgt spid="171038"/>
                                        </p:tgtEl>
                                        <p:attrNameLst>
                                          <p:attrName>style.visibility</p:attrName>
                                        </p:attrNameLst>
                                      </p:cBhvr>
                                      <p:to>
                                        <p:strVal val="visible"/>
                                      </p:to>
                                    </p:set>
                                    <p:animEffect transition="in" filter="slide(fromBottom)">
                                      <p:cBhvr>
                                        <p:cTn id="46" dur="500"/>
                                        <p:tgtEl>
                                          <p:spTgt spid="171038"/>
                                        </p:tgtEl>
                                      </p:cBhvr>
                                    </p:animEffect>
                                  </p:childTnLst>
                                </p:cTn>
                              </p:par>
                            </p:childTnLst>
                          </p:cTn>
                        </p:par>
                        <p:par>
                          <p:cTn id="47" fill="hold">
                            <p:stCondLst>
                              <p:cond delay="1000"/>
                            </p:stCondLst>
                            <p:childTnLst>
                              <p:par>
                                <p:cTn id="48" presetID="12" presetClass="entr" presetSubtype="4" fill="hold" grpId="0" nodeType="afterEffect">
                                  <p:stCondLst>
                                    <p:cond delay="0"/>
                                  </p:stCondLst>
                                  <p:childTnLst>
                                    <p:set>
                                      <p:cBhvr>
                                        <p:cTn id="49" dur="1" fill="hold">
                                          <p:stCondLst>
                                            <p:cond delay="0"/>
                                          </p:stCondLst>
                                        </p:cTn>
                                        <p:tgtEl>
                                          <p:spTgt spid="171039"/>
                                        </p:tgtEl>
                                        <p:attrNameLst>
                                          <p:attrName>style.visibility</p:attrName>
                                        </p:attrNameLst>
                                      </p:cBhvr>
                                      <p:to>
                                        <p:strVal val="visible"/>
                                      </p:to>
                                    </p:set>
                                    <p:animEffect transition="in" filter="slide(fromBottom)">
                                      <p:cBhvr>
                                        <p:cTn id="50" dur="500"/>
                                        <p:tgtEl>
                                          <p:spTgt spid="171039"/>
                                        </p:tgtEl>
                                      </p:cBhvr>
                                    </p:animEffect>
                                  </p:childTnLst>
                                </p:cTn>
                              </p:par>
                            </p:childTnLst>
                          </p:cTn>
                        </p:par>
                        <p:par>
                          <p:cTn id="51" fill="hold">
                            <p:stCondLst>
                              <p:cond delay="1500"/>
                            </p:stCondLst>
                            <p:childTnLst>
                              <p:par>
                                <p:cTn id="52" presetID="12" presetClass="entr" presetSubtype="4" fill="hold" grpId="0" nodeType="afterEffect">
                                  <p:stCondLst>
                                    <p:cond delay="0"/>
                                  </p:stCondLst>
                                  <p:childTnLst>
                                    <p:set>
                                      <p:cBhvr>
                                        <p:cTn id="53" dur="1" fill="hold">
                                          <p:stCondLst>
                                            <p:cond delay="0"/>
                                          </p:stCondLst>
                                        </p:cTn>
                                        <p:tgtEl>
                                          <p:spTgt spid="171040"/>
                                        </p:tgtEl>
                                        <p:attrNameLst>
                                          <p:attrName>style.visibility</p:attrName>
                                        </p:attrNameLst>
                                      </p:cBhvr>
                                      <p:to>
                                        <p:strVal val="visible"/>
                                      </p:to>
                                    </p:set>
                                    <p:animEffect transition="in" filter="slide(fromBottom)">
                                      <p:cBhvr>
                                        <p:cTn id="54" dur="500"/>
                                        <p:tgtEl>
                                          <p:spTgt spid="1710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1" grpId="0" build="p"/>
      <p:bldP spid="171036" grpId="0"/>
      <p:bldP spid="171037" grpId="0"/>
      <p:bldP spid="171038" grpId="0"/>
      <p:bldP spid="171039" grpId="0"/>
      <p:bldP spid="171040" grpId="0"/>
      <p:bldP spid="17104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2045" name="矩形 172044"/>
          <p:cNvSpPr/>
          <p:nvPr/>
        </p:nvSpPr>
        <p:spPr>
          <a:xfrm>
            <a:off x="1066800" y="1660525"/>
            <a:ext cx="7924800" cy="5334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r>
              <a:rPr lang="zh-CN" altLang="en-US" sz="2800" b="1" dirty="0">
                <a:solidFill>
                  <a:schemeClr val="tx2"/>
                </a:solidFill>
                <a:latin typeface="Times New Roman" panose="02020603050405020304" pitchFamily="18" charset="0"/>
                <a:ea typeface="仿宋" panose="02010609060101010101" pitchFamily="49" charset="-122"/>
              </a:rPr>
              <a:t>如果一个连通块只有</a:t>
            </a:r>
            <a:r>
              <a:rPr lang="en-US" altLang="zh-CN" sz="2800">
                <a:solidFill>
                  <a:schemeClr val="tx2"/>
                </a:solidFill>
                <a:latin typeface="Times New Roman" panose="02020603050405020304" pitchFamily="18" charset="0"/>
                <a:ea typeface="仿宋" panose="02010609060101010101" pitchFamily="49" charset="-122"/>
              </a:rPr>
              <a:t>1</a:t>
            </a:r>
            <a:r>
              <a:rPr lang="zh-CN" altLang="en-US" sz="2800" b="1" dirty="0">
                <a:solidFill>
                  <a:schemeClr val="tx2"/>
                </a:solidFill>
                <a:latin typeface="Times New Roman" panose="02020603050405020304" pitchFamily="18" charset="0"/>
                <a:ea typeface="仿宋" panose="02010609060101010101" pitchFamily="49" charset="-122"/>
              </a:rPr>
              <a:t>个插头或大于</a:t>
            </a:r>
            <a:r>
              <a:rPr lang="en-US" altLang="zh-CN" sz="2800">
                <a:solidFill>
                  <a:schemeClr val="tx2"/>
                </a:solidFill>
                <a:latin typeface="Times New Roman" panose="02020603050405020304" pitchFamily="18" charset="0"/>
                <a:ea typeface="仿宋" panose="02010609060101010101" pitchFamily="49" charset="-122"/>
              </a:rPr>
              <a:t>2</a:t>
            </a:r>
            <a:r>
              <a:rPr lang="zh-CN" altLang="en-US" sz="2800" b="1" dirty="0">
                <a:solidFill>
                  <a:schemeClr val="tx2"/>
                </a:solidFill>
                <a:latin typeface="Times New Roman" panose="02020603050405020304" pitchFamily="18" charset="0"/>
                <a:ea typeface="仿宋" panose="02010609060101010101" pitchFamily="49" charset="-122"/>
              </a:rPr>
              <a:t>个插头呢</a:t>
            </a:r>
            <a:r>
              <a:rPr lang="en-US" altLang="zh-CN" sz="2800" b="1">
                <a:solidFill>
                  <a:schemeClr val="tx2"/>
                </a:solidFill>
                <a:latin typeface="Times New Roman" panose="02020603050405020304" pitchFamily="18" charset="0"/>
                <a:ea typeface="仿宋" panose="02010609060101010101" pitchFamily="49" charset="-122"/>
              </a:rPr>
              <a:t>?</a:t>
            </a:r>
            <a:endParaRPr lang="en-US" altLang="zh-CN" sz="2800" b="1">
              <a:solidFill>
                <a:schemeClr val="tx2"/>
              </a:solidFill>
              <a:latin typeface="Times New Roman" panose="02020603050405020304" pitchFamily="18" charset="0"/>
              <a:ea typeface="仿宋" panose="02010609060101010101" pitchFamily="49" charset="-122"/>
            </a:endParaRPr>
          </a:p>
        </p:txBody>
      </p:sp>
      <p:sp>
        <p:nvSpPr>
          <p:cNvPr id="172034" name="标题 172033"/>
          <p:cNvSpPr>
            <a:spLocks noGrp="1"/>
          </p:cNvSpPr>
          <p:nvPr>
            <p:ph type="title"/>
          </p:nvPr>
        </p:nvSpPr>
        <p:spPr>
          <a:ln/>
        </p:spPr>
        <p:txBody>
          <a:bodyPr anchor="ctr"/>
          <a:p>
            <a:r>
              <a:rPr lang="zh-CN" altLang="en-US" dirty="0">
                <a:ea typeface="华文行楷" panose="02010800040101010101" pitchFamily="2" charset="-122"/>
              </a:rPr>
              <a:t>广义的括号匹配</a:t>
            </a:r>
            <a:endParaRPr lang="zh-CN" altLang="en-US" dirty="0">
              <a:ea typeface="华文行楷" panose="02010800040101010101" pitchFamily="2" charset="-122"/>
            </a:endParaRPr>
          </a:p>
        </p:txBody>
      </p:sp>
      <p:sp>
        <p:nvSpPr>
          <p:cNvPr id="172036" name="文本占位符 172035"/>
          <p:cNvSpPr>
            <a:spLocks noGrp="1"/>
          </p:cNvSpPr>
          <p:nvPr>
            <p:ph type="body" idx="1"/>
          </p:nvPr>
        </p:nvSpPr>
        <p:spPr>
          <a:xfrm>
            <a:off x="1219200" y="1628775"/>
            <a:ext cx="4724400" cy="1876425"/>
          </a:xfrm>
          <a:ln/>
        </p:spPr>
        <p:txBody>
          <a:bodyPr/>
          <a:p>
            <a:pPr>
              <a:lnSpc>
                <a:spcPct val="150000"/>
              </a:lnSpc>
            </a:pPr>
            <a:r>
              <a:rPr lang="zh-CN" altLang="en-US" sz="2800" b="1" dirty="0">
                <a:solidFill>
                  <a:schemeClr val="tx2"/>
                </a:solidFill>
                <a:latin typeface="Times New Roman" panose="02020603050405020304" pitchFamily="18" charset="0"/>
                <a:ea typeface="仿宋" panose="02010609060101010101" pitchFamily="49" charset="-122"/>
              </a:rPr>
              <a:t>括号表示法需要满足一个连通块内恰好有</a:t>
            </a:r>
            <a:r>
              <a:rPr lang="en-US" altLang="zh-CN" sz="3600" b="1">
                <a:solidFill>
                  <a:srgbClr val="FF0066"/>
                </a:solidFill>
                <a:latin typeface="Times New Roman" panose="02020603050405020304" pitchFamily="18" charset="0"/>
                <a:ea typeface="仿宋" panose="02010609060101010101" pitchFamily="49" charset="-122"/>
              </a:rPr>
              <a:t>2</a:t>
            </a:r>
            <a:r>
              <a:rPr lang="zh-CN" altLang="en-US" sz="2800" b="1" dirty="0">
                <a:solidFill>
                  <a:schemeClr val="tx2"/>
                </a:solidFill>
                <a:latin typeface="Times New Roman" panose="02020603050405020304" pitchFamily="18" charset="0"/>
                <a:ea typeface="仿宋" panose="02010609060101010101" pitchFamily="49" charset="-122"/>
              </a:rPr>
              <a:t>个插头</a:t>
            </a:r>
            <a:r>
              <a:rPr lang="zh-CN" altLang="en-US" sz="2800" b="1" dirty="0">
                <a:solidFill>
                  <a:schemeClr val="tx2"/>
                </a:solidFill>
                <a:ea typeface="仿宋" panose="02010609060101010101" pitchFamily="49" charset="-122"/>
              </a:rPr>
              <a:t>．</a:t>
            </a:r>
            <a:endParaRPr lang="zh-CN" altLang="en-US" sz="2800" b="1" dirty="0">
              <a:solidFill>
                <a:schemeClr val="tx2"/>
              </a:solidFill>
              <a:ea typeface="仿宋" panose="02010609060101010101" pitchFamily="49" charset="-122"/>
            </a:endParaRPr>
          </a:p>
        </p:txBody>
      </p:sp>
      <p:sp>
        <p:nvSpPr>
          <p:cNvPr id="172039" name="文本框 172038"/>
          <p:cNvSpPr txBox="1"/>
          <p:nvPr/>
        </p:nvSpPr>
        <p:spPr>
          <a:xfrm rot="1730997">
            <a:off x="6172200" y="2679700"/>
            <a:ext cx="1524000" cy="636588"/>
          </a:xfrm>
          <a:prstGeom prst="rect">
            <a:avLst/>
          </a:prstGeom>
          <a:noFill/>
          <a:ln w="57150" cap="flat" cmpd="sng">
            <a:solidFill>
              <a:srgbClr val="CC0066"/>
            </a:solidFill>
            <a:prstDash val="solid"/>
            <a:miter/>
            <a:headEnd type="none" w="med" len="med"/>
            <a:tailEnd type="none" w="med" len="med"/>
          </a:ln>
        </p:spPr>
        <p:txBody>
          <a:bodyPr>
            <a:spAutoFit/>
          </a:bodyPr>
          <a:p>
            <a:pPr algn="l">
              <a:spcBef>
                <a:spcPct val="50000"/>
              </a:spcBef>
            </a:pPr>
            <a:r>
              <a:rPr lang="zh-CN" altLang="en-US" sz="3200" dirty="0">
                <a:solidFill>
                  <a:srgbClr val="CC0066"/>
                </a:solidFill>
                <a:latin typeface="Verdana" panose="020B0604030504040204" pitchFamily="34" charset="0"/>
                <a:ea typeface="华文行楷" panose="02010800040101010101" pitchFamily="2" charset="-122"/>
              </a:rPr>
              <a:t>特殊性</a:t>
            </a:r>
            <a:endParaRPr lang="zh-CN" altLang="en-US" sz="3200" dirty="0">
              <a:solidFill>
                <a:srgbClr val="CC0066"/>
              </a:solidFill>
              <a:latin typeface="Verdana" panose="020B0604030504040204" pitchFamily="34" charset="0"/>
              <a:ea typeface="华文行楷" panose="02010800040101010101" pitchFamily="2" charset="-122"/>
            </a:endParaRPr>
          </a:p>
        </p:txBody>
      </p:sp>
      <p:sp>
        <p:nvSpPr>
          <p:cNvPr id="172047" name="矩形 172046"/>
          <p:cNvSpPr/>
          <p:nvPr/>
        </p:nvSpPr>
        <p:spPr>
          <a:xfrm>
            <a:off x="1066800" y="2270125"/>
            <a:ext cx="5791200" cy="2195513"/>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r>
              <a:rPr lang="zh-CN" altLang="en-US" sz="2800" b="1" dirty="0">
                <a:solidFill>
                  <a:schemeClr val="tx2"/>
                </a:solidFill>
                <a:latin typeface="Times New Roman" panose="02020603050405020304" pitchFamily="18" charset="0"/>
                <a:ea typeface="仿宋" panose="02010609060101010101" pitchFamily="49" charset="-122"/>
              </a:rPr>
              <a:t>对于一个</a:t>
            </a:r>
            <a:r>
              <a:rPr lang="zh-CN" altLang="en-US" sz="2800" b="1" dirty="0">
                <a:solidFill>
                  <a:schemeClr val="tx2"/>
                </a:solidFill>
                <a:latin typeface="Times New Roman" panose="02020603050405020304" pitchFamily="18" charset="0"/>
                <a:ea typeface="仿宋" panose="02010609060101010101" pitchFamily="49" charset="-122"/>
              </a:rPr>
              <a:t>大于</a:t>
            </a:r>
            <a:r>
              <a:rPr lang="en-US" altLang="zh-CN" sz="2800">
                <a:solidFill>
                  <a:schemeClr val="tx2"/>
                </a:solidFill>
                <a:latin typeface="Times New Roman" panose="02020603050405020304" pitchFamily="18" charset="0"/>
                <a:ea typeface="仿宋" panose="02010609060101010101" pitchFamily="49" charset="-122"/>
              </a:rPr>
              <a:t>2</a:t>
            </a:r>
            <a:r>
              <a:rPr lang="zh-CN" altLang="en-US" sz="2800" b="1" dirty="0">
                <a:solidFill>
                  <a:schemeClr val="tx2"/>
                </a:solidFill>
                <a:latin typeface="Times New Roman" panose="02020603050405020304" pitchFamily="18" charset="0"/>
                <a:ea typeface="仿宋" panose="02010609060101010101" pitchFamily="49" charset="-122"/>
              </a:rPr>
              <a:t>个插头的</a:t>
            </a:r>
            <a:r>
              <a:rPr lang="zh-CN" altLang="en-US" sz="2800" b="1" dirty="0">
                <a:solidFill>
                  <a:schemeClr val="tx2"/>
                </a:solidFill>
                <a:latin typeface="Times New Roman" panose="02020603050405020304" pitchFamily="18" charset="0"/>
                <a:ea typeface="仿宋" panose="02010609060101010101" pitchFamily="49" charset="-122"/>
              </a:rPr>
              <a:t>连通块</a:t>
            </a:r>
            <a:endParaRPr lang="zh-CN" altLang="en-US" sz="2800" b="1" dirty="0">
              <a:solidFill>
                <a:schemeClr val="tx2"/>
              </a:solidFill>
              <a:latin typeface="Times New Roman" panose="02020603050405020304" pitchFamily="18" charset="0"/>
              <a:ea typeface="仿宋" panose="02010609060101010101" pitchFamily="49" charset="-122"/>
            </a:endParaRPr>
          </a:p>
          <a:p>
            <a:pPr lvl="0">
              <a:buNone/>
            </a:pPr>
            <a:r>
              <a:rPr lang="zh-CN" altLang="en-US" sz="2800" b="1" dirty="0">
                <a:solidFill>
                  <a:schemeClr val="tx2"/>
                </a:solidFill>
                <a:latin typeface="Times New Roman" panose="02020603050405020304" pitchFamily="18" charset="0"/>
                <a:ea typeface="仿宋" panose="02010609060101010101" pitchFamily="49" charset="-122"/>
              </a:rPr>
              <a:t>          最左边的插头标记为  </a:t>
            </a:r>
            <a:r>
              <a:rPr lang="en-US" altLang="zh-CN" sz="2800" b="1">
                <a:solidFill>
                  <a:srgbClr val="FF0066"/>
                </a:solidFill>
                <a:latin typeface="Times New Roman" panose="02020603050405020304" pitchFamily="18" charset="0"/>
                <a:ea typeface="仿宋" panose="02010609060101010101" pitchFamily="49" charset="-122"/>
              </a:rPr>
              <a:t>(</a:t>
            </a:r>
            <a:endParaRPr lang="en-US" altLang="zh-CN" sz="2800" b="1">
              <a:solidFill>
                <a:srgbClr val="FF0066"/>
              </a:solidFill>
              <a:latin typeface="Times New Roman" panose="02020603050405020304" pitchFamily="18" charset="0"/>
              <a:ea typeface="仿宋" panose="02010609060101010101" pitchFamily="49" charset="-122"/>
            </a:endParaRPr>
          </a:p>
          <a:p>
            <a:pPr lvl="0">
              <a:buNone/>
            </a:pPr>
            <a:r>
              <a:rPr lang="en-US" altLang="zh-CN" sz="2800" b="1" dirty="0">
                <a:solidFill>
                  <a:schemeClr val="tx2"/>
                </a:solidFill>
                <a:latin typeface="Times New Roman" panose="02020603050405020304" pitchFamily="18" charset="0"/>
                <a:ea typeface="仿宋" panose="02010609060101010101" pitchFamily="49" charset="-122"/>
              </a:rPr>
              <a:t>          </a:t>
            </a:r>
            <a:r>
              <a:rPr lang="zh-CN" altLang="en-US" sz="2800" b="1" dirty="0">
                <a:solidFill>
                  <a:schemeClr val="tx2"/>
                </a:solidFill>
                <a:latin typeface="Times New Roman" panose="02020603050405020304" pitchFamily="18" charset="0"/>
                <a:ea typeface="仿宋" panose="02010609060101010101" pitchFamily="49" charset="-122"/>
              </a:rPr>
              <a:t>最右边的插头标记为  </a:t>
            </a:r>
            <a:r>
              <a:rPr lang="en-US" altLang="zh-CN" sz="2800" b="1">
                <a:solidFill>
                  <a:srgbClr val="FF0066"/>
                </a:solidFill>
                <a:latin typeface="Times New Roman" panose="02020603050405020304" pitchFamily="18" charset="0"/>
                <a:ea typeface="仿宋" panose="02010609060101010101" pitchFamily="49" charset="-122"/>
              </a:rPr>
              <a:t>)</a:t>
            </a:r>
            <a:endParaRPr lang="en-US" altLang="zh-CN" sz="2800" b="1">
              <a:solidFill>
                <a:srgbClr val="FF0066"/>
              </a:solidFill>
              <a:latin typeface="Times New Roman" panose="02020603050405020304" pitchFamily="18" charset="0"/>
              <a:ea typeface="仿宋" panose="02010609060101010101" pitchFamily="49" charset="-122"/>
            </a:endParaRPr>
          </a:p>
          <a:p>
            <a:pPr lvl="0">
              <a:buNone/>
            </a:pPr>
            <a:r>
              <a:rPr lang="en-US" altLang="zh-CN" sz="2800" b="1" dirty="0">
                <a:solidFill>
                  <a:schemeClr val="tx2"/>
                </a:solidFill>
                <a:latin typeface="Times New Roman" panose="02020603050405020304" pitchFamily="18" charset="0"/>
                <a:ea typeface="仿宋" panose="02010609060101010101" pitchFamily="49" charset="-122"/>
              </a:rPr>
              <a:t>          </a:t>
            </a:r>
            <a:r>
              <a:rPr lang="zh-CN" altLang="en-US" sz="2800" b="1" dirty="0">
                <a:solidFill>
                  <a:schemeClr val="tx2"/>
                </a:solidFill>
                <a:latin typeface="Times New Roman" panose="02020603050405020304" pitchFamily="18" charset="0"/>
                <a:ea typeface="仿宋" panose="02010609060101010101" pitchFamily="49" charset="-122"/>
              </a:rPr>
              <a:t>中间的插头标记为      </a:t>
            </a:r>
            <a:r>
              <a:rPr lang="en-US" altLang="zh-CN" sz="2800" b="1">
                <a:solidFill>
                  <a:srgbClr val="FF0066"/>
                </a:solidFill>
                <a:latin typeface="Times New Roman" panose="02020603050405020304" pitchFamily="18" charset="0"/>
                <a:ea typeface="仿宋" panose="02010609060101010101" pitchFamily="49" charset="-122"/>
              </a:rPr>
              <a:t>)(</a:t>
            </a:r>
            <a:endParaRPr lang="en-US" altLang="zh-CN" sz="2800" b="1">
              <a:solidFill>
                <a:srgbClr val="FF0066"/>
              </a:solidFill>
              <a:latin typeface="Times New Roman" panose="02020603050405020304" pitchFamily="18" charset="0"/>
              <a:ea typeface="仿宋" panose="02010609060101010101" pitchFamily="49" charset="-122"/>
            </a:endParaRPr>
          </a:p>
          <a:p>
            <a:pPr lvl="0"/>
            <a:endParaRPr lang="en-US" altLang="zh-CN" sz="2800" b="1">
              <a:solidFill>
                <a:srgbClr val="FF0066"/>
              </a:solidFill>
              <a:latin typeface="Times New Roman" panose="02020603050405020304" pitchFamily="18" charset="0"/>
              <a:ea typeface="仿宋" panose="02010609060101010101" pitchFamily="49" charset="-122"/>
            </a:endParaRPr>
          </a:p>
        </p:txBody>
      </p:sp>
      <p:sp>
        <p:nvSpPr>
          <p:cNvPr id="172048" name="矩形 172047"/>
          <p:cNvSpPr/>
          <p:nvPr/>
        </p:nvSpPr>
        <p:spPr>
          <a:xfrm>
            <a:off x="1143000" y="4479925"/>
            <a:ext cx="7772400" cy="6858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r>
              <a:rPr lang="zh-CN" altLang="en-US" sz="2800" b="1" dirty="0">
                <a:solidFill>
                  <a:schemeClr val="tx2"/>
                </a:solidFill>
                <a:latin typeface="Times New Roman" panose="02020603050405020304" pitchFamily="18" charset="0"/>
                <a:ea typeface="仿宋" panose="02010609060101010101" pitchFamily="49" charset="-122"/>
              </a:rPr>
              <a:t>单独为一个连通块的插头标记为 </a:t>
            </a:r>
            <a:r>
              <a:rPr lang="en-US" altLang="zh-CN" sz="2800" b="1">
                <a:solidFill>
                  <a:srgbClr val="FF0066"/>
                </a:solidFill>
                <a:latin typeface="Times New Roman" panose="02020603050405020304" pitchFamily="18" charset="0"/>
                <a:ea typeface="仿宋" panose="02010609060101010101" pitchFamily="49" charset="-122"/>
              </a:rPr>
              <a:t>( )</a:t>
            </a:r>
            <a:endParaRPr lang="en-US" altLang="zh-CN" sz="2800" b="1">
              <a:solidFill>
                <a:srgbClr val="FF0066"/>
              </a:solidFill>
              <a:latin typeface="Times New Roman" panose="02020603050405020304" pitchFamily="18" charset="0"/>
              <a:ea typeface="仿宋" panose="02010609060101010101" pitchFamily="49" charset="-122"/>
            </a:endParaRPr>
          </a:p>
          <a:p>
            <a:pPr lvl="0"/>
            <a:endParaRPr lang="en-US" altLang="zh-CN" sz="2800" b="1">
              <a:solidFill>
                <a:srgbClr val="FF0066"/>
              </a:solidFill>
              <a:latin typeface="Times New Roman" panose="02020603050405020304" pitchFamily="18" charset="0"/>
              <a:ea typeface="仿宋" panose="02010609060101010101" pitchFamily="49" charset="-122"/>
            </a:endParaRPr>
          </a:p>
        </p:txBody>
      </p:sp>
      <p:sp>
        <p:nvSpPr>
          <p:cNvPr id="172049" name="文本框 172048"/>
          <p:cNvSpPr txBox="1"/>
          <p:nvPr/>
        </p:nvSpPr>
        <p:spPr>
          <a:xfrm>
            <a:off x="2224088" y="5241925"/>
            <a:ext cx="5181600" cy="701675"/>
          </a:xfrm>
          <a:prstGeom prst="rect">
            <a:avLst/>
          </a:prstGeom>
          <a:noFill/>
          <a:ln w="9525">
            <a:noFill/>
          </a:ln>
        </p:spPr>
        <p:txBody>
          <a:bodyPr>
            <a:spAutoFit/>
          </a:bodyPr>
          <a:p>
            <a:pPr algn="l">
              <a:spcBef>
                <a:spcPct val="50000"/>
              </a:spcBef>
            </a:pPr>
            <a:r>
              <a:rPr lang="zh-CN" altLang="en-US" sz="4000" dirty="0">
                <a:solidFill>
                  <a:schemeClr val="tx2"/>
                </a:solidFill>
                <a:effectLst>
                  <a:outerShdw blurRad="38100" dist="38100" dir="2700000">
                    <a:srgbClr val="C0C0C0"/>
                  </a:outerShdw>
                </a:effectLst>
                <a:latin typeface="Times New Roman" panose="02020603050405020304" pitchFamily="18" charset="0"/>
                <a:ea typeface="华文行楷" panose="02010800040101010101" pitchFamily="2" charset="-122"/>
              </a:rPr>
              <a:t>广义的括号表示法</a:t>
            </a:r>
            <a:endParaRPr lang="zh-CN" altLang="en-US" sz="4000" dirty="0">
              <a:solidFill>
                <a:schemeClr val="tx2"/>
              </a:solidFill>
              <a:effectLst>
                <a:outerShdw blurRad="38100" dist="38100" dir="2700000">
                  <a:srgbClr val="C0C0C0"/>
                </a:outerShdw>
              </a:effectLst>
              <a:latin typeface="Times New Roman" panose="02020603050405020304" pitchFamily="18" charset="0"/>
              <a:ea typeface="华文行楷" panose="02010800040101010101" pitchFamily="2" charset="-122"/>
            </a:endParaRPr>
          </a:p>
        </p:txBody>
      </p:sp>
    </p:spTree>
  </p:cSld>
  <p:clrMapOvr>
    <a:masterClrMapping/>
  </p:clrMapOvr>
  <p:transition advTm="45849">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2036">
                                            <p:txEl>
                                              <p:charRg st="0" end="24"/>
                                            </p:txEl>
                                          </p:spTgt>
                                        </p:tgtEl>
                                        <p:attrNameLst>
                                          <p:attrName>style.visibility</p:attrName>
                                        </p:attrNameLst>
                                      </p:cBhvr>
                                      <p:to>
                                        <p:strVal val="visible"/>
                                      </p:to>
                                    </p:set>
                                    <p:animEffect transition="in" filter="wipe(left)">
                                      <p:cBhvr>
                                        <p:cTn id="7" dur="500"/>
                                        <p:tgtEl>
                                          <p:spTgt spid="172036">
                                            <p:txEl>
                                              <p:charRg st="0" end="2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72039"/>
                                        </p:tgtEl>
                                        <p:attrNameLst>
                                          <p:attrName>style.visibility</p:attrName>
                                        </p:attrNameLst>
                                      </p:cBhvr>
                                      <p:to>
                                        <p:strVal val="visible"/>
                                      </p:to>
                                    </p:set>
                                    <p:anim calcmode="lin" valueType="num">
                                      <p:cBhvr additive="base">
                                        <p:cTn id="12" dur="500" fill="hold"/>
                                        <p:tgtEl>
                                          <p:spTgt spid="172039"/>
                                        </p:tgtEl>
                                        <p:attrNameLst>
                                          <p:attrName>ppt_x</p:attrName>
                                        </p:attrNameLst>
                                      </p:cBhvr>
                                      <p:tavLst>
                                        <p:tav tm="0">
                                          <p:val>
                                            <p:strVal val="1+#ppt_w/2"/>
                                          </p:val>
                                        </p:tav>
                                        <p:tav tm="100000">
                                          <p:val>
                                            <p:strVal val="#ppt_x"/>
                                          </p:val>
                                        </p:tav>
                                      </p:tavLst>
                                    </p:anim>
                                    <p:anim calcmode="lin" valueType="num">
                                      <p:cBhvr additive="base">
                                        <p:cTn id="13" dur="500" fill="hold"/>
                                        <p:tgtEl>
                                          <p:spTgt spid="172039"/>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3" presetClass="exit" presetSubtype="16" fill="hold" grpId="1" nodeType="clickEffect">
                                  <p:stCondLst>
                                    <p:cond delay="0"/>
                                  </p:stCondLst>
                                  <p:childTnLst>
                                    <p:anim calcmode="lin" valueType="num">
                                      <p:cBhvr>
                                        <p:cTn id="17" dur="500"/>
                                        <p:tgtEl>
                                          <p:spTgt spid="172036">
                                            <p:txEl>
                                              <p:charRg st="0" end="24"/>
                                            </p:txEl>
                                          </p:spTgt>
                                        </p:tgtEl>
                                        <p:attrNameLst>
                                          <p:attrName>ppt_w</p:attrName>
                                        </p:attrNameLst>
                                      </p:cBhvr>
                                      <p:tavLst>
                                        <p:tav tm="0">
                                          <p:val>
                                            <p:strVal val="ppt_w"/>
                                          </p:val>
                                        </p:tav>
                                        <p:tav tm="100000">
                                          <p:val>
                                            <p:fltVal val="0.000000"/>
                                          </p:val>
                                        </p:tav>
                                      </p:tavLst>
                                    </p:anim>
                                    <p:anim calcmode="lin" valueType="num">
                                      <p:cBhvr>
                                        <p:cTn id="18" dur="500"/>
                                        <p:tgtEl>
                                          <p:spTgt spid="172036">
                                            <p:txEl>
                                              <p:charRg st="0" end="24"/>
                                            </p:txEl>
                                          </p:spTgt>
                                        </p:tgtEl>
                                        <p:attrNameLst>
                                          <p:attrName>ppt_h</p:attrName>
                                        </p:attrNameLst>
                                      </p:cBhvr>
                                      <p:tavLst>
                                        <p:tav tm="0">
                                          <p:val>
                                            <p:strVal val="ppt_h"/>
                                          </p:val>
                                        </p:tav>
                                        <p:tav tm="100000">
                                          <p:val>
                                            <p:fltVal val="0.000000"/>
                                          </p:val>
                                        </p:tav>
                                      </p:tavLst>
                                    </p:anim>
                                    <p:animEffect transition="out" filter="fade">
                                      <p:cBhvr>
                                        <p:cTn id="19" dur="500"/>
                                        <p:tgtEl>
                                          <p:spTgt spid="172036">
                                            <p:txEl>
                                              <p:charRg st="0" end="24"/>
                                            </p:txEl>
                                          </p:spTgt>
                                        </p:tgtEl>
                                      </p:cBhvr>
                                    </p:animEffect>
                                    <p:set>
                                      <p:cBhvr>
                                        <p:cTn id="20" dur="1" fill="hold">
                                          <p:stCondLst>
                                            <p:cond delay="499"/>
                                          </p:stCondLst>
                                        </p:cTn>
                                        <p:tgtEl>
                                          <p:spTgt spid="172036">
                                            <p:txEl>
                                              <p:charRg st="0" end="24"/>
                                            </p:txEl>
                                          </p:spTgt>
                                        </p:tgtEl>
                                        <p:attrNameLst>
                                          <p:attrName>style.visibility</p:attrName>
                                        </p:attrNameLst>
                                      </p:cBhvr>
                                      <p:to>
                                        <p:strVal val="hidden"/>
                                      </p:to>
                                    </p:set>
                                  </p:childTnLst>
                                </p:cTn>
                              </p:par>
                              <p:par>
                                <p:cTn id="21" presetID="53" presetClass="exit" presetSubtype="16" fill="hold" grpId="1" nodeType="withEffect">
                                  <p:stCondLst>
                                    <p:cond delay="0"/>
                                  </p:stCondLst>
                                  <p:childTnLst>
                                    <p:anim calcmode="lin" valueType="num">
                                      <p:cBhvr>
                                        <p:cTn id="22" dur="500"/>
                                        <p:tgtEl>
                                          <p:spTgt spid="172039"/>
                                        </p:tgtEl>
                                        <p:attrNameLst>
                                          <p:attrName>ppt_w</p:attrName>
                                        </p:attrNameLst>
                                      </p:cBhvr>
                                      <p:tavLst>
                                        <p:tav tm="0">
                                          <p:val>
                                            <p:strVal val="ppt_w"/>
                                          </p:val>
                                        </p:tav>
                                        <p:tav tm="100000">
                                          <p:val>
                                            <p:fltVal val="0.000000"/>
                                          </p:val>
                                        </p:tav>
                                      </p:tavLst>
                                    </p:anim>
                                    <p:anim calcmode="lin" valueType="num">
                                      <p:cBhvr>
                                        <p:cTn id="23" dur="500"/>
                                        <p:tgtEl>
                                          <p:spTgt spid="172039"/>
                                        </p:tgtEl>
                                        <p:attrNameLst>
                                          <p:attrName>ppt_h</p:attrName>
                                        </p:attrNameLst>
                                      </p:cBhvr>
                                      <p:tavLst>
                                        <p:tav tm="0">
                                          <p:val>
                                            <p:strVal val="ppt_h"/>
                                          </p:val>
                                        </p:tav>
                                        <p:tav tm="100000">
                                          <p:val>
                                            <p:fltVal val="0.000000"/>
                                          </p:val>
                                        </p:tav>
                                      </p:tavLst>
                                    </p:anim>
                                    <p:animEffect transition="out" filter="fade">
                                      <p:cBhvr>
                                        <p:cTn id="24" dur="500"/>
                                        <p:tgtEl>
                                          <p:spTgt spid="172039"/>
                                        </p:tgtEl>
                                      </p:cBhvr>
                                    </p:animEffect>
                                    <p:set>
                                      <p:cBhvr>
                                        <p:cTn id="25" dur="1" fill="hold">
                                          <p:stCondLst>
                                            <p:cond delay="499"/>
                                          </p:stCondLst>
                                        </p:cTn>
                                        <p:tgtEl>
                                          <p:spTgt spid="172039"/>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41" presetClass="entr" presetSubtype="0" fill="hold" nodeType="clickEffect">
                                  <p:stCondLst>
                                    <p:cond delay="0"/>
                                  </p:stCondLst>
                                  <p:iterate type="lt">
                                    <p:tmPct val="10000"/>
                                  </p:iterate>
                                  <p:childTnLst>
                                    <p:set>
                                      <p:cBhvr>
                                        <p:cTn id="29" dur="1" fill="hold">
                                          <p:stCondLst>
                                            <p:cond delay="0"/>
                                          </p:stCondLst>
                                        </p:cTn>
                                        <p:tgtEl>
                                          <p:spTgt spid="172045">
                                            <p:txEl>
                                              <p:charRg st="0" end="23"/>
                                            </p:txEl>
                                          </p:spTgt>
                                        </p:tgtEl>
                                        <p:attrNameLst>
                                          <p:attrName>style.visibility</p:attrName>
                                        </p:attrNameLst>
                                      </p:cBhvr>
                                      <p:to>
                                        <p:strVal val="visible"/>
                                      </p:to>
                                    </p:set>
                                    <p:anim calcmode="lin" valueType="num">
                                      <p:cBhvr>
                                        <p:cTn id="30" dur="500" fill="hold"/>
                                        <p:tgtEl>
                                          <p:spTgt spid="172045">
                                            <p:txEl>
                                              <p:charRg st="0" end="2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172045">
                                            <p:txEl>
                                              <p:charRg st="0" end="23"/>
                                            </p:txEl>
                                          </p:spTgt>
                                        </p:tgtEl>
                                        <p:attrNameLst>
                                          <p:attrName>ppt_y</p:attrName>
                                        </p:attrNameLst>
                                      </p:cBhvr>
                                      <p:tavLst>
                                        <p:tav tm="0">
                                          <p:val>
                                            <p:strVal val="#ppt_y"/>
                                          </p:val>
                                        </p:tav>
                                        <p:tav tm="100000">
                                          <p:val>
                                            <p:strVal val="#ppt_y"/>
                                          </p:val>
                                        </p:tav>
                                      </p:tavLst>
                                    </p:anim>
                                    <p:anim calcmode="lin" valueType="num">
                                      <p:cBhvr>
                                        <p:cTn id="32" dur="500" fill="hold"/>
                                        <p:tgtEl>
                                          <p:spTgt spid="172045">
                                            <p:txEl>
                                              <p:charRg st="0" end="2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172045">
                                            <p:txEl>
                                              <p:charRg st="0" end="2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172045">
                                            <p:txEl>
                                              <p:charRg st="0" end="2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0" presetClass="entr" presetSubtype="0" decel="100000" fill="hold" nodeType="clickEffect">
                                  <p:stCondLst>
                                    <p:cond delay="0"/>
                                  </p:stCondLst>
                                  <p:childTnLst>
                                    <p:set>
                                      <p:cBhvr>
                                        <p:cTn id="38" dur="1" fill="hold">
                                          <p:stCondLst>
                                            <p:cond delay="0"/>
                                          </p:stCondLst>
                                        </p:cTn>
                                        <p:tgtEl>
                                          <p:spTgt spid="172047">
                                            <p:txEl>
                                              <p:charRg st="0" end="15"/>
                                            </p:txEl>
                                          </p:spTgt>
                                        </p:tgtEl>
                                        <p:attrNameLst>
                                          <p:attrName>style.visibility</p:attrName>
                                        </p:attrNameLst>
                                      </p:cBhvr>
                                      <p:to>
                                        <p:strVal val="visible"/>
                                      </p:to>
                                    </p:set>
                                    <p:anim calcmode="lin" valueType="num">
                                      <p:cBhvr>
                                        <p:cTn id="39" dur="1000" fill="hold"/>
                                        <p:tgtEl>
                                          <p:spTgt spid="172047">
                                            <p:txEl>
                                              <p:charRg st="0" end="15"/>
                                            </p:txEl>
                                          </p:spTgt>
                                        </p:tgtEl>
                                        <p:attrNameLst>
                                          <p:attrName>ppt_w</p:attrName>
                                        </p:attrNameLst>
                                      </p:cBhvr>
                                      <p:tavLst>
                                        <p:tav tm="0">
                                          <p:val>
                                            <p:strVal val="#ppt_w+.3"/>
                                          </p:val>
                                        </p:tav>
                                        <p:tav tm="100000">
                                          <p:val>
                                            <p:strVal val="#ppt_w"/>
                                          </p:val>
                                        </p:tav>
                                      </p:tavLst>
                                    </p:anim>
                                    <p:anim calcmode="lin" valueType="num">
                                      <p:cBhvr>
                                        <p:cTn id="40" dur="1000" fill="hold"/>
                                        <p:tgtEl>
                                          <p:spTgt spid="172047">
                                            <p:txEl>
                                              <p:charRg st="0" end="15"/>
                                            </p:txEl>
                                          </p:spTgt>
                                        </p:tgtEl>
                                        <p:attrNameLst>
                                          <p:attrName>ppt_h</p:attrName>
                                        </p:attrNameLst>
                                      </p:cBhvr>
                                      <p:tavLst>
                                        <p:tav tm="0">
                                          <p:val>
                                            <p:strVal val="#ppt_h"/>
                                          </p:val>
                                        </p:tav>
                                        <p:tav tm="100000">
                                          <p:val>
                                            <p:strVal val="#ppt_h"/>
                                          </p:val>
                                        </p:tav>
                                      </p:tavLst>
                                    </p:anim>
                                    <p:animEffect transition="in" filter="fade">
                                      <p:cBhvr>
                                        <p:cTn id="41" dur="1000"/>
                                        <p:tgtEl>
                                          <p:spTgt spid="172047">
                                            <p:txEl>
                                              <p:charRg st="0" end="15"/>
                                            </p:txEl>
                                          </p:spTgt>
                                        </p:tgtEl>
                                      </p:cBhvr>
                                    </p:animEffect>
                                  </p:childTnLst>
                                </p:cTn>
                              </p:par>
                              <p:par>
                                <p:cTn id="42" presetID="50" presetClass="entr" presetSubtype="0" decel="100000" fill="hold" nodeType="withEffect">
                                  <p:stCondLst>
                                    <p:cond delay="0"/>
                                  </p:stCondLst>
                                  <p:childTnLst>
                                    <p:set>
                                      <p:cBhvr>
                                        <p:cTn id="43" dur="1" fill="hold">
                                          <p:stCondLst>
                                            <p:cond delay="0"/>
                                          </p:stCondLst>
                                        </p:cTn>
                                        <p:tgtEl>
                                          <p:spTgt spid="172047">
                                            <p:txEl>
                                              <p:charRg st="15" end="38"/>
                                            </p:txEl>
                                          </p:spTgt>
                                        </p:tgtEl>
                                        <p:attrNameLst>
                                          <p:attrName>style.visibility</p:attrName>
                                        </p:attrNameLst>
                                      </p:cBhvr>
                                      <p:to>
                                        <p:strVal val="visible"/>
                                      </p:to>
                                    </p:set>
                                    <p:anim calcmode="lin" valueType="num">
                                      <p:cBhvr>
                                        <p:cTn id="44" dur="1000" fill="hold"/>
                                        <p:tgtEl>
                                          <p:spTgt spid="172047">
                                            <p:txEl>
                                              <p:charRg st="15" end="38"/>
                                            </p:txEl>
                                          </p:spTgt>
                                        </p:tgtEl>
                                        <p:attrNameLst>
                                          <p:attrName>ppt_w</p:attrName>
                                        </p:attrNameLst>
                                      </p:cBhvr>
                                      <p:tavLst>
                                        <p:tav tm="0">
                                          <p:val>
                                            <p:strVal val="#ppt_w+.3"/>
                                          </p:val>
                                        </p:tav>
                                        <p:tav tm="100000">
                                          <p:val>
                                            <p:strVal val="#ppt_w"/>
                                          </p:val>
                                        </p:tav>
                                      </p:tavLst>
                                    </p:anim>
                                    <p:anim calcmode="lin" valueType="num">
                                      <p:cBhvr>
                                        <p:cTn id="45" dur="1000" fill="hold"/>
                                        <p:tgtEl>
                                          <p:spTgt spid="172047">
                                            <p:txEl>
                                              <p:charRg st="15" end="38"/>
                                            </p:txEl>
                                          </p:spTgt>
                                        </p:tgtEl>
                                        <p:attrNameLst>
                                          <p:attrName>ppt_h</p:attrName>
                                        </p:attrNameLst>
                                      </p:cBhvr>
                                      <p:tavLst>
                                        <p:tav tm="0">
                                          <p:val>
                                            <p:strVal val="#ppt_h"/>
                                          </p:val>
                                        </p:tav>
                                        <p:tav tm="100000">
                                          <p:val>
                                            <p:strVal val="#ppt_h"/>
                                          </p:val>
                                        </p:tav>
                                      </p:tavLst>
                                    </p:anim>
                                    <p:animEffect transition="in" filter="fade">
                                      <p:cBhvr>
                                        <p:cTn id="46" dur="1000"/>
                                        <p:tgtEl>
                                          <p:spTgt spid="172047">
                                            <p:txEl>
                                              <p:charRg st="15" end="38"/>
                                            </p:txEl>
                                          </p:spTgt>
                                        </p:tgtEl>
                                      </p:cBhvr>
                                    </p:animEffect>
                                  </p:childTnLst>
                                </p:cTn>
                              </p:par>
                              <p:par>
                                <p:cTn id="47" presetID="50" presetClass="entr" presetSubtype="0" decel="100000" fill="hold" nodeType="withEffect">
                                  <p:stCondLst>
                                    <p:cond delay="0"/>
                                  </p:stCondLst>
                                  <p:childTnLst>
                                    <p:set>
                                      <p:cBhvr>
                                        <p:cTn id="48" dur="1" fill="hold">
                                          <p:stCondLst>
                                            <p:cond delay="0"/>
                                          </p:stCondLst>
                                        </p:cTn>
                                        <p:tgtEl>
                                          <p:spTgt spid="172047">
                                            <p:txEl>
                                              <p:charRg st="38" end="61"/>
                                            </p:txEl>
                                          </p:spTgt>
                                        </p:tgtEl>
                                        <p:attrNameLst>
                                          <p:attrName>style.visibility</p:attrName>
                                        </p:attrNameLst>
                                      </p:cBhvr>
                                      <p:to>
                                        <p:strVal val="visible"/>
                                      </p:to>
                                    </p:set>
                                    <p:anim calcmode="lin" valueType="num">
                                      <p:cBhvr>
                                        <p:cTn id="49" dur="1000" fill="hold"/>
                                        <p:tgtEl>
                                          <p:spTgt spid="172047">
                                            <p:txEl>
                                              <p:charRg st="38" end="61"/>
                                            </p:txEl>
                                          </p:spTgt>
                                        </p:tgtEl>
                                        <p:attrNameLst>
                                          <p:attrName>ppt_w</p:attrName>
                                        </p:attrNameLst>
                                      </p:cBhvr>
                                      <p:tavLst>
                                        <p:tav tm="0">
                                          <p:val>
                                            <p:strVal val="#ppt_w+.3"/>
                                          </p:val>
                                        </p:tav>
                                        <p:tav tm="100000">
                                          <p:val>
                                            <p:strVal val="#ppt_w"/>
                                          </p:val>
                                        </p:tav>
                                      </p:tavLst>
                                    </p:anim>
                                    <p:anim calcmode="lin" valueType="num">
                                      <p:cBhvr>
                                        <p:cTn id="50" dur="1000" fill="hold"/>
                                        <p:tgtEl>
                                          <p:spTgt spid="172047">
                                            <p:txEl>
                                              <p:charRg st="38" end="61"/>
                                            </p:txEl>
                                          </p:spTgt>
                                        </p:tgtEl>
                                        <p:attrNameLst>
                                          <p:attrName>ppt_h</p:attrName>
                                        </p:attrNameLst>
                                      </p:cBhvr>
                                      <p:tavLst>
                                        <p:tav tm="0">
                                          <p:val>
                                            <p:strVal val="#ppt_h"/>
                                          </p:val>
                                        </p:tav>
                                        <p:tav tm="100000">
                                          <p:val>
                                            <p:strVal val="#ppt_h"/>
                                          </p:val>
                                        </p:tav>
                                      </p:tavLst>
                                    </p:anim>
                                    <p:animEffect transition="in" filter="fade">
                                      <p:cBhvr>
                                        <p:cTn id="51" dur="1000"/>
                                        <p:tgtEl>
                                          <p:spTgt spid="172047">
                                            <p:txEl>
                                              <p:charRg st="38" end="61"/>
                                            </p:txEl>
                                          </p:spTgt>
                                        </p:tgtEl>
                                      </p:cBhvr>
                                    </p:animEffect>
                                  </p:childTnLst>
                                </p:cTn>
                              </p:par>
                              <p:par>
                                <p:cTn id="52" presetID="50" presetClass="entr" presetSubtype="0" decel="100000" fill="hold" nodeType="withEffect">
                                  <p:stCondLst>
                                    <p:cond delay="0"/>
                                  </p:stCondLst>
                                  <p:childTnLst>
                                    <p:set>
                                      <p:cBhvr>
                                        <p:cTn id="53" dur="1" fill="hold">
                                          <p:stCondLst>
                                            <p:cond delay="0"/>
                                          </p:stCondLst>
                                        </p:cTn>
                                        <p:tgtEl>
                                          <p:spTgt spid="172047">
                                            <p:txEl>
                                              <p:charRg st="61" end="88"/>
                                            </p:txEl>
                                          </p:spTgt>
                                        </p:tgtEl>
                                        <p:attrNameLst>
                                          <p:attrName>style.visibility</p:attrName>
                                        </p:attrNameLst>
                                      </p:cBhvr>
                                      <p:to>
                                        <p:strVal val="visible"/>
                                      </p:to>
                                    </p:set>
                                    <p:anim calcmode="lin" valueType="num">
                                      <p:cBhvr>
                                        <p:cTn id="54" dur="1000" fill="hold"/>
                                        <p:tgtEl>
                                          <p:spTgt spid="172047">
                                            <p:txEl>
                                              <p:charRg st="61" end="88"/>
                                            </p:txEl>
                                          </p:spTgt>
                                        </p:tgtEl>
                                        <p:attrNameLst>
                                          <p:attrName>ppt_w</p:attrName>
                                        </p:attrNameLst>
                                      </p:cBhvr>
                                      <p:tavLst>
                                        <p:tav tm="0">
                                          <p:val>
                                            <p:strVal val="#ppt_w+.3"/>
                                          </p:val>
                                        </p:tav>
                                        <p:tav tm="100000">
                                          <p:val>
                                            <p:strVal val="#ppt_w"/>
                                          </p:val>
                                        </p:tav>
                                      </p:tavLst>
                                    </p:anim>
                                    <p:anim calcmode="lin" valueType="num">
                                      <p:cBhvr>
                                        <p:cTn id="55" dur="1000" fill="hold"/>
                                        <p:tgtEl>
                                          <p:spTgt spid="172047">
                                            <p:txEl>
                                              <p:charRg st="61" end="88"/>
                                            </p:txEl>
                                          </p:spTgt>
                                        </p:tgtEl>
                                        <p:attrNameLst>
                                          <p:attrName>ppt_h</p:attrName>
                                        </p:attrNameLst>
                                      </p:cBhvr>
                                      <p:tavLst>
                                        <p:tav tm="0">
                                          <p:val>
                                            <p:strVal val="#ppt_h"/>
                                          </p:val>
                                        </p:tav>
                                        <p:tav tm="100000">
                                          <p:val>
                                            <p:strVal val="#ppt_h"/>
                                          </p:val>
                                        </p:tav>
                                      </p:tavLst>
                                    </p:anim>
                                    <p:animEffect transition="in" filter="fade">
                                      <p:cBhvr>
                                        <p:cTn id="56" dur="1000"/>
                                        <p:tgtEl>
                                          <p:spTgt spid="172047">
                                            <p:txEl>
                                              <p:charRg st="61" end="88"/>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0" presetClass="entr" presetSubtype="0" decel="100000" fill="hold" grpId="2" nodeType="clickEffect">
                                  <p:stCondLst>
                                    <p:cond delay="0"/>
                                  </p:stCondLst>
                                  <p:childTnLst>
                                    <p:set>
                                      <p:cBhvr>
                                        <p:cTn id="60" dur="1" fill="hold">
                                          <p:stCondLst>
                                            <p:cond delay="0"/>
                                          </p:stCondLst>
                                        </p:cTn>
                                        <p:tgtEl>
                                          <p:spTgt spid="172048">
                                            <p:txEl>
                                              <p:charRg st="0" end="19"/>
                                            </p:txEl>
                                          </p:spTgt>
                                        </p:tgtEl>
                                        <p:attrNameLst>
                                          <p:attrName>style.visibility</p:attrName>
                                        </p:attrNameLst>
                                      </p:cBhvr>
                                      <p:to>
                                        <p:strVal val="visible"/>
                                      </p:to>
                                    </p:set>
                                    <p:anim calcmode="lin" valueType="num">
                                      <p:cBhvr>
                                        <p:cTn id="61" dur="1000" fill="hold"/>
                                        <p:tgtEl>
                                          <p:spTgt spid="172048">
                                            <p:txEl>
                                              <p:charRg st="0" end="19"/>
                                            </p:txEl>
                                          </p:spTgt>
                                        </p:tgtEl>
                                        <p:attrNameLst>
                                          <p:attrName>ppt_w</p:attrName>
                                        </p:attrNameLst>
                                      </p:cBhvr>
                                      <p:tavLst>
                                        <p:tav tm="0">
                                          <p:val>
                                            <p:strVal val="#ppt_w+.3"/>
                                          </p:val>
                                        </p:tav>
                                        <p:tav tm="100000">
                                          <p:val>
                                            <p:strVal val="#ppt_w"/>
                                          </p:val>
                                        </p:tav>
                                      </p:tavLst>
                                    </p:anim>
                                    <p:anim calcmode="lin" valueType="num">
                                      <p:cBhvr>
                                        <p:cTn id="62" dur="1000" fill="hold"/>
                                        <p:tgtEl>
                                          <p:spTgt spid="172048">
                                            <p:txEl>
                                              <p:charRg st="0" end="19"/>
                                            </p:txEl>
                                          </p:spTgt>
                                        </p:tgtEl>
                                        <p:attrNameLst>
                                          <p:attrName>ppt_h</p:attrName>
                                        </p:attrNameLst>
                                      </p:cBhvr>
                                      <p:tavLst>
                                        <p:tav tm="0">
                                          <p:val>
                                            <p:strVal val="#ppt_h"/>
                                          </p:val>
                                        </p:tav>
                                        <p:tav tm="100000">
                                          <p:val>
                                            <p:strVal val="#ppt_h"/>
                                          </p:val>
                                        </p:tav>
                                      </p:tavLst>
                                    </p:anim>
                                    <p:animEffect transition="in" filter="fade">
                                      <p:cBhvr>
                                        <p:cTn id="63" dur="1000"/>
                                        <p:tgtEl>
                                          <p:spTgt spid="172048">
                                            <p:txEl>
                                              <p:charRg st="0" end="19"/>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34" presetClass="entr" presetSubtype="0" fill="hold" nodeType="clickEffect">
                                  <p:stCondLst>
                                    <p:cond delay="0"/>
                                  </p:stCondLst>
                                  <p:childTnLst>
                                    <p:set>
                                      <p:cBhvr>
                                        <p:cTn id="67" dur="1" fill="hold">
                                          <p:stCondLst>
                                            <p:cond delay="0"/>
                                          </p:stCondLst>
                                        </p:cTn>
                                        <p:tgtEl>
                                          <p:spTgt spid="172049">
                                            <p:txEl>
                                              <p:charRg st="0" end="9"/>
                                            </p:txEl>
                                          </p:spTgt>
                                        </p:tgtEl>
                                        <p:attrNameLst>
                                          <p:attrName>style.visibility</p:attrName>
                                        </p:attrNameLst>
                                      </p:cBhvr>
                                      <p:to>
                                        <p:strVal val="visible"/>
                                      </p:to>
                                    </p:set>
                                    <p:anim from="(-#ppt_w/2)" to="(#ppt_x)" calcmode="lin" valueType="num">
                                      <p:cBhvr>
                                        <p:cTn id="68" dur="600" fill="hold">
                                          <p:stCondLst>
                                            <p:cond delay="0"/>
                                          </p:stCondLst>
                                        </p:cTn>
                                        <p:tgtEl>
                                          <p:spTgt spid="172049">
                                            <p:txEl>
                                              <p:charRg st="0" end="9"/>
                                            </p:txEl>
                                          </p:spTgt>
                                        </p:tgtEl>
                                        <p:attrNameLst>
                                          <p:attrName>ppt_x</p:attrName>
                                        </p:attrNameLst>
                                      </p:cBhvr>
                                    </p:anim>
                                    <p:anim from="0" to="-1.0" calcmode="lin" valueType="num">
                                      <p:cBhvr>
                                        <p:cTn id="69" dur="200" decel="50000" autoRev="1" fill="hold">
                                          <p:stCondLst>
                                            <p:cond delay="600"/>
                                          </p:stCondLst>
                                        </p:cTn>
                                        <p:tgtEl>
                                          <p:spTgt spid="172049">
                                            <p:txEl>
                                              <p:charRg st="0" end="9"/>
                                            </p:txEl>
                                          </p:spTgt>
                                        </p:tgtEl>
                                        <p:attrNameLst>
                                          <p:attrName>xshear</p:attrName>
                                        </p:attrNameLst>
                                      </p:cBhvr>
                                    </p:anim>
                                    <p:animScale>
                                      <p:cBhvr>
                                        <p:cTn id="70" dur="200" decel="100000" autoRev="1" fill="hold">
                                          <p:stCondLst>
                                            <p:cond delay="600"/>
                                          </p:stCondLst>
                                        </p:cTn>
                                        <p:tgtEl>
                                          <p:spTgt spid="172049">
                                            <p:txEl>
                                              <p:charRg st="0" end="9"/>
                                            </p:txEl>
                                          </p:spTgt>
                                        </p:tgtEl>
                                      </p:cBhvr>
                                      <p:from x="100000" y="100000"/>
                                      <p:to x="80000" y="100000"/>
                                    </p:animScale>
                                    <p:anim by="(#ppt_h/3+#ppt_w*0.1)" calcmode="lin" valueType="num">
                                      <p:cBhvr additive="sum">
                                        <p:cTn id="71" dur="200" decel="100000" autoRev="1" fill="hold">
                                          <p:stCondLst>
                                            <p:cond delay="600"/>
                                          </p:stCondLst>
                                        </p:cTn>
                                        <p:tgtEl>
                                          <p:spTgt spid="172049">
                                            <p:txEl>
                                              <p:charRg st="0" end="9"/>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6" grpId="0" build="p"/>
      <p:bldP spid="172036" grpId="1" build="p"/>
      <p:bldP spid="172039" grpId="0" animBg="1"/>
      <p:bldP spid="172039" grpId="1" animBg="1"/>
      <p:bldP spid="172048" grpId="2"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9266" name="标题 139265"/>
          <p:cNvSpPr>
            <a:spLocks noGrp="1"/>
          </p:cNvSpPr>
          <p:nvPr>
            <p:ph type="title"/>
          </p:nvPr>
        </p:nvSpPr>
        <p:spPr>
          <a:ln/>
        </p:spPr>
        <p:txBody>
          <a:bodyPr anchor="ctr"/>
          <a:p>
            <a:r>
              <a:rPr lang="zh-CN" altLang="en-US" dirty="0">
                <a:ea typeface="华文行楷" panose="02010800040101010101" pitchFamily="2" charset="-122"/>
              </a:rPr>
              <a:t>引入</a:t>
            </a:r>
            <a:endParaRPr lang="zh-CN" altLang="en-US" dirty="0">
              <a:ea typeface="华文行楷" panose="02010800040101010101" pitchFamily="2" charset="-122"/>
            </a:endParaRPr>
          </a:p>
        </p:txBody>
      </p:sp>
      <p:sp>
        <p:nvSpPr>
          <p:cNvPr id="139267" name="文本占位符 139266"/>
          <p:cNvSpPr>
            <a:spLocks noGrp="1"/>
          </p:cNvSpPr>
          <p:nvPr>
            <p:ph type="body" idx="1"/>
          </p:nvPr>
        </p:nvSpPr>
        <p:spPr>
          <a:xfrm>
            <a:off x="2133600" y="2965450"/>
            <a:ext cx="5227638" cy="762000"/>
          </a:xfrm>
          <a:ln/>
        </p:spPr>
        <p:txBody>
          <a:bodyPr/>
          <a:p>
            <a:pPr>
              <a:buNone/>
            </a:pPr>
            <a:r>
              <a:rPr lang="en-US" altLang="zh-CN" sz="4400" dirty="0">
                <a:solidFill>
                  <a:schemeClr val="tx2"/>
                </a:solidFill>
                <a:effectLst>
                  <a:outerShdw blurRad="38100" dist="38100" dir="2700000">
                    <a:srgbClr val="C0C0C0"/>
                  </a:outerShdw>
                </a:effectLst>
                <a:latin typeface="华文行楷" panose="02010800040101010101" pitchFamily="2" charset="-122"/>
                <a:ea typeface="华文行楷" panose="02010800040101010101" pitchFamily="2" charset="-122"/>
              </a:rPr>
              <a:t> </a:t>
            </a:r>
            <a:r>
              <a:rPr lang="zh-CN" altLang="en-US" sz="4400" dirty="0">
                <a:solidFill>
                  <a:schemeClr val="tx2"/>
                </a:solidFill>
                <a:effectLst>
                  <a:outerShdw blurRad="38100" dist="38100" dir="2700000">
                    <a:srgbClr val="C0C0C0"/>
                  </a:outerShdw>
                </a:effectLst>
                <a:latin typeface="华文行楷" panose="02010800040101010101" pitchFamily="2" charset="-122"/>
                <a:ea typeface="华文行楷" panose="02010800040101010101" pitchFamily="2" charset="-122"/>
              </a:rPr>
              <a:t>状态压缩</a:t>
            </a:r>
            <a:r>
              <a:rPr lang="zh-CN" altLang="en-US" sz="4400" dirty="0">
                <a:solidFill>
                  <a:schemeClr val="tx2"/>
                </a:solidFill>
                <a:effectLst>
                  <a:outerShdw blurRad="38100" dist="38100" dir="2700000">
                    <a:srgbClr val="C0C0C0"/>
                  </a:outerShdw>
                </a:effectLst>
                <a:latin typeface="Times New Roman" panose="02020603050405020304" pitchFamily="18" charset="0"/>
                <a:ea typeface="华文行楷" panose="02010800040101010101" pitchFamily="2" charset="-122"/>
              </a:rPr>
              <a:t>动态规划</a:t>
            </a:r>
            <a:endParaRPr lang="zh-CN" altLang="en-US" sz="4400">
              <a:solidFill>
                <a:schemeClr val="tx2"/>
              </a:solidFill>
              <a:effectLst>
                <a:outerShdw blurRad="38100" dist="38100" dir="2700000">
                  <a:srgbClr val="C0C0C0"/>
                </a:outerShdw>
              </a:effectLst>
              <a:latin typeface="Times New Roman" panose="02020603050405020304" pitchFamily="18" charset="0"/>
            </a:endParaRPr>
          </a:p>
        </p:txBody>
      </p:sp>
      <p:sp>
        <p:nvSpPr>
          <p:cNvPr id="139271" name="矩形 139270"/>
          <p:cNvSpPr/>
          <p:nvPr/>
        </p:nvSpPr>
        <p:spPr>
          <a:xfrm>
            <a:off x="3086100" y="4800600"/>
            <a:ext cx="3581400" cy="7620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buNone/>
            </a:pPr>
            <a:r>
              <a:rPr lang="zh-CN" altLang="en-US" b="1" dirty="0">
                <a:solidFill>
                  <a:schemeClr val="tx2"/>
                </a:solidFill>
                <a:latin typeface="仿宋" panose="02010609060101010101" pitchFamily="49" charset="-122"/>
                <a:ea typeface="仿宋" panose="02010609060101010101" pitchFamily="49" charset="-122"/>
              </a:rPr>
              <a:t>状态总数为</a:t>
            </a:r>
            <a:r>
              <a:rPr lang="zh-CN" altLang="en-US" b="1" dirty="0">
                <a:solidFill>
                  <a:srgbClr val="FF0066"/>
                </a:solidFill>
                <a:latin typeface="仿宋" panose="02010609060101010101" pitchFamily="49" charset="-122"/>
                <a:ea typeface="仿宋" panose="02010609060101010101" pitchFamily="49" charset="-122"/>
              </a:rPr>
              <a:t>指数级</a:t>
            </a:r>
            <a:endParaRPr lang="zh-CN" altLang="en-US" b="1" dirty="0">
              <a:solidFill>
                <a:srgbClr val="FF0066"/>
              </a:solidFill>
              <a:latin typeface="仿宋" panose="02010609060101010101" pitchFamily="49" charset="-122"/>
              <a:ea typeface="仿宋" panose="02010609060101010101" pitchFamily="49" charset="-122"/>
            </a:endParaRPr>
          </a:p>
        </p:txBody>
      </p:sp>
      <p:sp>
        <p:nvSpPr>
          <p:cNvPr id="139272" name="矩形 139271"/>
          <p:cNvSpPr/>
          <p:nvPr/>
        </p:nvSpPr>
        <p:spPr>
          <a:xfrm>
            <a:off x="3048000" y="3956050"/>
            <a:ext cx="3824288" cy="7620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buNone/>
            </a:pPr>
            <a:r>
              <a:rPr lang="zh-CN" altLang="en-US" b="1" dirty="0">
                <a:solidFill>
                  <a:schemeClr val="tx2"/>
                </a:solidFill>
                <a:latin typeface="仿宋" panose="02010609060101010101" pitchFamily="49" charset="-122"/>
                <a:ea typeface="仿宋" panose="02010609060101010101" pitchFamily="49" charset="-122"/>
              </a:rPr>
              <a:t>以集合信息为状态</a:t>
            </a:r>
            <a:endParaRPr lang="zh-CN" altLang="en-US" b="1">
              <a:solidFill>
                <a:schemeClr val="tx2"/>
              </a:solidFill>
              <a:latin typeface="仿宋" panose="02010609060101010101" pitchFamily="49" charset="-122"/>
              <a:ea typeface="仿宋" panose="02010609060101010101" pitchFamily="49" charset="-122"/>
            </a:endParaRPr>
          </a:p>
        </p:txBody>
      </p:sp>
      <p:sp>
        <p:nvSpPr>
          <p:cNvPr id="139282" name="矩形 139281"/>
          <p:cNvSpPr/>
          <p:nvPr/>
        </p:nvSpPr>
        <p:spPr>
          <a:xfrm>
            <a:off x="1371600" y="2819400"/>
            <a:ext cx="7239000" cy="23622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lgn="just">
              <a:lnSpc>
                <a:spcPct val="130000"/>
              </a:lnSpc>
            </a:pPr>
            <a:r>
              <a:rPr lang="zh-CN" altLang="en-US" sz="2800" b="1" dirty="0">
                <a:solidFill>
                  <a:schemeClr val="tx2"/>
                </a:solidFill>
                <a:latin typeface="Times New Roman" panose="02020603050405020304" pitchFamily="18" charset="0"/>
                <a:ea typeface="仿宋" panose="02010609060101010101" pitchFamily="49" charset="-122"/>
              </a:rPr>
              <a:t>我的论文针对其中的一类问题进行探讨和研究</a:t>
            </a:r>
            <a:r>
              <a:rPr lang="en-US" altLang="zh-CN" sz="2800" b="1">
                <a:solidFill>
                  <a:schemeClr val="tx2"/>
                </a:solidFill>
                <a:latin typeface="Times New Roman" panose="02020603050405020304" pitchFamily="18" charset="0"/>
              </a:rPr>
              <a:t>—— </a:t>
            </a:r>
            <a:r>
              <a:rPr lang="zh-CN" altLang="en-US" sz="2800" b="1" dirty="0">
                <a:solidFill>
                  <a:schemeClr val="tx2"/>
                </a:solidFill>
                <a:latin typeface="Times New Roman" panose="02020603050405020304" pitchFamily="18" charset="0"/>
                <a:ea typeface="仿宋" panose="02010609060101010101" pitchFamily="49" charset="-122"/>
              </a:rPr>
              <a:t>状态中需要记录若干个元素之间的</a:t>
            </a:r>
            <a:r>
              <a:rPr lang="zh-CN" altLang="en-US" sz="2800" b="1" dirty="0">
                <a:solidFill>
                  <a:srgbClr val="FF0066"/>
                </a:solidFill>
                <a:latin typeface="Times New Roman" panose="02020603050405020304" pitchFamily="18" charset="0"/>
                <a:ea typeface="仿宋" panose="02010609060101010101" pitchFamily="49" charset="-122"/>
              </a:rPr>
              <a:t>连通</a:t>
            </a:r>
            <a:r>
              <a:rPr lang="zh-CN" altLang="en-US" sz="2800" b="1" dirty="0">
                <a:solidFill>
                  <a:schemeClr val="tx2"/>
                </a:solidFill>
                <a:latin typeface="Times New Roman" panose="02020603050405020304" pitchFamily="18" charset="0"/>
                <a:ea typeface="仿宋" panose="02010609060101010101" pitchFamily="49" charset="-122"/>
              </a:rPr>
              <a:t>情况，称为</a:t>
            </a:r>
            <a:r>
              <a:rPr lang="zh-CN" altLang="en-US" sz="3600" dirty="0">
                <a:solidFill>
                  <a:schemeClr val="tx2"/>
                </a:solidFill>
                <a:effectLst>
                  <a:outerShdw blurRad="38100" dist="38100" dir="2700000">
                    <a:srgbClr val="C0C0C0"/>
                  </a:outerShdw>
                </a:effectLst>
                <a:ea typeface="华文行楷" panose="02010800040101010101" pitchFamily="2" charset="-122"/>
              </a:rPr>
              <a:t>基于连通性状态压缩的动态规划问题</a:t>
            </a:r>
            <a:endParaRPr lang="zh-CN" altLang="en-US" sz="3600">
              <a:solidFill>
                <a:schemeClr val="tx2"/>
              </a:solidFill>
              <a:effectLst>
                <a:outerShdw blurRad="38100" dist="38100" dir="2700000">
                  <a:srgbClr val="C0C0C0"/>
                </a:outerShdw>
              </a:effectLst>
              <a:ea typeface="华文行楷" panose="02010800040101010101" pitchFamily="2" charset="-122"/>
            </a:endParaRPr>
          </a:p>
        </p:txBody>
      </p:sp>
    </p:spTree>
  </p:cSld>
  <p:clrMapOvr>
    <a:masterClrMapping/>
  </p:clrMapOvr>
  <p:transition advTm="0">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39267">
                                            <p:txEl>
                                              <p:charRg st="0" end="10"/>
                                            </p:txEl>
                                          </p:spTgt>
                                        </p:tgtEl>
                                        <p:attrNameLst>
                                          <p:attrName>style.visibility</p:attrName>
                                        </p:attrNameLst>
                                      </p:cBhvr>
                                      <p:to>
                                        <p:strVal val="visible"/>
                                      </p:to>
                                    </p:set>
                                    <p:anim calcmode="lin" valueType="num">
                                      <p:cBhvr>
                                        <p:cTn id="7" dur="500" fill="hold"/>
                                        <p:tgtEl>
                                          <p:spTgt spid="139267">
                                            <p:txEl>
                                              <p:charRg st="0" end="1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39267">
                                            <p:txEl>
                                              <p:charRg st="0" end="10"/>
                                            </p:txEl>
                                          </p:spTgt>
                                        </p:tgtEl>
                                        <p:attrNameLst>
                                          <p:attrName>ppt_y</p:attrName>
                                        </p:attrNameLst>
                                      </p:cBhvr>
                                      <p:tavLst>
                                        <p:tav tm="0">
                                          <p:val>
                                            <p:strVal val="#ppt_y"/>
                                          </p:val>
                                        </p:tav>
                                        <p:tav tm="100000">
                                          <p:val>
                                            <p:strVal val="#ppt_y"/>
                                          </p:val>
                                        </p:tav>
                                      </p:tavLst>
                                    </p:anim>
                                    <p:anim calcmode="lin" valueType="num">
                                      <p:cBhvr>
                                        <p:cTn id="9" dur="500" fill="hold"/>
                                        <p:tgtEl>
                                          <p:spTgt spid="139267">
                                            <p:txEl>
                                              <p:charRg st="0" end="1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39267">
                                            <p:txEl>
                                              <p:charRg st="0" end="1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39267">
                                            <p:txEl>
                                              <p:charRg st="0" end="1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4" presetClass="entr" presetSubtype="0" fill="hold" nodeType="clickEffect">
                                  <p:stCondLst>
                                    <p:cond delay="0"/>
                                  </p:stCondLst>
                                  <p:childTnLst>
                                    <p:set>
                                      <p:cBhvr>
                                        <p:cTn id="15" dur="1" fill="hold">
                                          <p:stCondLst>
                                            <p:cond delay="0"/>
                                          </p:stCondLst>
                                        </p:cTn>
                                        <p:tgtEl>
                                          <p:spTgt spid="139272">
                                            <p:txEl>
                                              <p:charRg st="0" end="9"/>
                                            </p:txEl>
                                          </p:spTgt>
                                        </p:tgtEl>
                                        <p:attrNameLst>
                                          <p:attrName>style.visibility</p:attrName>
                                        </p:attrNameLst>
                                      </p:cBhvr>
                                      <p:to>
                                        <p:strVal val="visible"/>
                                      </p:to>
                                    </p:set>
                                    <p:anim from="(-#ppt_w/2)" to="(#ppt_x)" calcmode="lin" valueType="num">
                                      <p:cBhvr>
                                        <p:cTn id="16" dur="600" fill="hold">
                                          <p:stCondLst>
                                            <p:cond delay="0"/>
                                          </p:stCondLst>
                                        </p:cTn>
                                        <p:tgtEl>
                                          <p:spTgt spid="139272">
                                            <p:txEl>
                                              <p:charRg st="0" end="9"/>
                                            </p:txEl>
                                          </p:spTgt>
                                        </p:tgtEl>
                                        <p:attrNameLst>
                                          <p:attrName>ppt_x</p:attrName>
                                        </p:attrNameLst>
                                      </p:cBhvr>
                                    </p:anim>
                                    <p:anim from="0" to="-1.0" calcmode="lin" valueType="num">
                                      <p:cBhvr>
                                        <p:cTn id="17" dur="200" decel="50000" autoRev="1" fill="hold">
                                          <p:stCondLst>
                                            <p:cond delay="600"/>
                                          </p:stCondLst>
                                        </p:cTn>
                                        <p:tgtEl>
                                          <p:spTgt spid="139272">
                                            <p:txEl>
                                              <p:charRg st="0" end="9"/>
                                            </p:txEl>
                                          </p:spTgt>
                                        </p:tgtEl>
                                        <p:attrNameLst>
                                          <p:attrName>xshear</p:attrName>
                                        </p:attrNameLst>
                                      </p:cBhvr>
                                    </p:anim>
                                    <p:animScale>
                                      <p:cBhvr>
                                        <p:cTn id="18" dur="200" decel="100000" autoRev="1" fill="hold">
                                          <p:stCondLst>
                                            <p:cond delay="600"/>
                                          </p:stCondLst>
                                        </p:cTn>
                                        <p:tgtEl>
                                          <p:spTgt spid="139272">
                                            <p:txEl>
                                              <p:charRg st="0" end="9"/>
                                            </p:txEl>
                                          </p:spTgt>
                                        </p:tgtEl>
                                      </p:cBhvr>
                                      <p:from x="100000" y="100000"/>
                                      <p:to x="80000" y="100000"/>
                                    </p:animScale>
                                    <p:anim by="(#ppt_h/3+#ppt_w*0.1)" calcmode="lin" valueType="num">
                                      <p:cBhvr additive="sum">
                                        <p:cTn id="19" dur="200" decel="100000" autoRev="1" fill="hold">
                                          <p:stCondLst>
                                            <p:cond delay="600"/>
                                          </p:stCondLst>
                                        </p:cTn>
                                        <p:tgtEl>
                                          <p:spTgt spid="139272">
                                            <p:txEl>
                                              <p:charRg st="0" end="9"/>
                                            </p:txEl>
                                          </p:spTgt>
                                        </p:tgtEl>
                                        <p:attrNameLst>
                                          <p:attrName>ppt_x</p:attrName>
                                        </p:attrNameLst>
                                      </p:cBhvr>
                                    </p:anim>
                                  </p:childTnLst>
                                </p:cTn>
                              </p:par>
                            </p:childTnLst>
                          </p:cTn>
                        </p:par>
                        <p:par>
                          <p:cTn id="20" fill="hold">
                            <p:stCondLst>
                              <p:cond delay="1000"/>
                            </p:stCondLst>
                            <p:childTnLst>
                              <p:par>
                                <p:cTn id="21" presetID="12" presetClass="entr" presetSubtype="8" fill="hold" nodeType="afterEffect">
                                  <p:stCondLst>
                                    <p:cond delay="0"/>
                                  </p:stCondLst>
                                  <p:childTnLst>
                                    <p:set>
                                      <p:cBhvr>
                                        <p:cTn id="22" dur="1" fill="hold">
                                          <p:stCondLst>
                                            <p:cond delay="0"/>
                                          </p:stCondLst>
                                        </p:cTn>
                                        <p:tgtEl>
                                          <p:spTgt spid="139271">
                                            <p:txEl>
                                              <p:charRg st="0" end="9"/>
                                            </p:txEl>
                                          </p:spTgt>
                                        </p:tgtEl>
                                        <p:attrNameLst>
                                          <p:attrName>style.visibility</p:attrName>
                                        </p:attrNameLst>
                                      </p:cBhvr>
                                      <p:to>
                                        <p:strVal val="visible"/>
                                      </p:to>
                                    </p:set>
                                    <p:animEffect transition="in" filter="slide(fromLeft)">
                                      <p:cBhvr>
                                        <p:cTn id="23" dur="500"/>
                                        <p:tgtEl>
                                          <p:spTgt spid="139271">
                                            <p:txEl>
                                              <p:charRg st="0" end="9"/>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4" presetClass="path" presetSubtype="0" accel="50000" decel="50000" fill="hold" grpId="2" nodeType="clickEffect">
                                  <p:stCondLst>
                                    <p:cond delay="0"/>
                                  </p:stCondLst>
                                  <p:iterate type="lt">
                                    <p:tmPct val="0"/>
                                  </p:iterate>
                                  <p:childTnLst>
                                    <p:animMotion origin="layout" path="M -3.33333E-6 1.50289E-6 L -3.33333E-6 -0.18867 " pathEditMode="relative" rAng="0" ptsTypes="AA">
                                      <p:cBhvr>
                                        <p:cTn id="27" dur="1000" fill="hold"/>
                                        <p:tgtEl>
                                          <p:spTgt spid="139267">
                                            <p:txEl>
                                              <p:charRg st="0" end="10"/>
                                            </p:txEl>
                                          </p:spTgt>
                                        </p:tgtEl>
                                        <p:attrNameLst>
                                          <p:attrName>ppt_x</p:attrName>
                                          <p:attrName>ppt_y</p:attrName>
                                        </p:attrNameLst>
                                      </p:cBhvr>
                                      <p:rCtr x="0" y="-9400"/>
                                    </p:animMotion>
                                  </p:childTnLst>
                                </p:cTn>
                              </p:par>
                              <p:par>
                                <p:cTn id="28" presetID="64" presetClass="path" presetSubtype="0" accel="50000" decel="50000" fill="hold" grpId="1" nodeType="withEffect">
                                  <p:stCondLst>
                                    <p:cond delay="0"/>
                                  </p:stCondLst>
                                  <p:childTnLst>
                                    <p:animMotion origin="layout" path="M 8.33333E-7 -2.89017E-6 L -0.00295 -0.19607 " pathEditMode="relative" rAng="0" ptsTypes="AA">
                                      <p:cBhvr>
                                        <p:cTn id="29" dur="1000" fill="hold"/>
                                        <p:tgtEl>
                                          <p:spTgt spid="139271">
                                            <p:txEl>
                                              <p:charRg st="0" end="9"/>
                                            </p:txEl>
                                          </p:spTgt>
                                        </p:tgtEl>
                                        <p:attrNameLst>
                                          <p:attrName>ppt_x</p:attrName>
                                          <p:attrName>ppt_y</p:attrName>
                                        </p:attrNameLst>
                                      </p:cBhvr>
                                      <p:rCtr x="-200" y="-9800"/>
                                    </p:animMotion>
                                  </p:childTnLst>
                                </p:cTn>
                              </p:par>
                              <p:par>
                                <p:cTn id="30" presetID="64" presetClass="path" presetSubtype="0" accel="50000" decel="50000" fill="hold" grpId="1" nodeType="withEffect">
                                  <p:stCondLst>
                                    <p:cond delay="0"/>
                                  </p:stCondLst>
                                  <p:childTnLst>
                                    <p:animMotion origin="layout" path="M 1.66667E-6 2.89017E-6 L -0.00104 -0.18567 " pathEditMode="relative" rAng="0" ptsTypes="AA">
                                      <p:cBhvr>
                                        <p:cTn id="31" dur="1000" fill="hold"/>
                                        <p:tgtEl>
                                          <p:spTgt spid="139272">
                                            <p:txEl>
                                              <p:charRg st="0" end="9"/>
                                            </p:txEl>
                                          </p:spTgt>
                                        </p:tgtEl>
                                        <p:attrNameLst>
                                          <p:attrName>ppt_x</p:attrName>
                                          <p:attrName>ppt_y</p:attrName>
                                        </p:attrNameLst>
                                      </p:cBhvr>
                                      <p:rCtr x="-100" y="-9300"/>
                                    </p:animMotion>
                                  </p:childTnLst>
                                </p:cTn>
                              </p:par>
                            </p:childTnLst>
                          </p:cTn>
                        </p:par>
                        <p:par>
                          <p:cTn id="32" fill="hold">
                            <p:stCondLst>
                              <p:cond delay="1000"/>
                            </p:stCondLst>
                            <p:childTnLst>
                              <p:par>
                                <p:cTn id="33" presetID="53" presetClass="exit" presetSubtype="16" fill="hold" grpId="2" nodeType="afterEffect">
                                  <p:stCondLst>
                                    <p:cond delay="0"/>
                                  </p:stCondLst>
                                  <p:childTnLst>
                                    <p:anim calcmode="lin" valueType="num">
                                      <p:cBhvr>
                                        <p:cTn id="34" dur="500"/>
                                        <p:tgtEl>
                                          <p:spTgt spid="139271">
                                            <p:txEl>
                                              <p:charRg st="0" end="9"/>
                                            </p:txEl>
                                          </p:spTgt>
                                        </p:tgtEl>
                                        <p:attrNameLst>
                                          <p:attrName>ppt_w</p:attrName>
                                        </p:attrNameLst>
                                      </p:cBhvr>
                                      <p:tavLst>
                                        <p:tav tm="0">
                                          <p:val>
                                            <p:strVal val="ppt_w"/>
                                          </p:val>
                                        </p:tav>
                                        <p:tav tm="100000">
                                          <p:val>
                                            <p:fltVal val="0.000000"/>
                                          </p:val>
                                        </p:tav>
                                      </p:tavLst>
                                    </p:anim>
                                    <p:anim calcmode="lin" valueType="num">
                                      <p:cBhvr>
                                        <p:cTn id="35" dur="500"/>
                                        <p:tgtEl>
                                          <p:spTgt spid="139271">
                                            <p:txEl>
                                              <p:charRg st="0" end="9"/>
                                            </p:txEl>
                                          </p:spTgt>
                                        </p:tgtEl>
                                        <p:attrNameLst>
                                          <p:attrName>ppt_h</p:attrName>
                                        </p:attrNameLst>
                                      </p:cBhvr>
                                      <p:tavLst>
                                        <p:tav tm="0">
                                          <p:val>
                                            <p:strVal val="ppt_h"/>
                                          </p:val>
                                        </p:tav>
                                        <p:tav tm="100000">
                                          <p:val>
                                            <p:fltVal val="0.000000"/>
                                          </p:val>
                                        </p:tav>
                                      </p:tavLst>
                                    </p:anim>
                                    <p:animEffect transition="out" filter="fade">
                                      <p:cBhvr>
                                        <p:cTn id="36" dur="500"/>
                                        <p:tgtEl>
                                          <p:spTgt spid="139271">
                                            <p:txEl>
                                              <p:charRg st="0" end="9"/>
                                            </p:txEl>
                                          </p:spTgt>
                                        </p:tgtEl>
                                      </p:cBhvr>
                                    </p:animEffect>
                                    <p:set>
                                      <p:cBhvr>
                                        <p:cTn id="37" dur="1" fill="hold">
                                          <p:stCondLst>
                                            <p:cond delay="499"/>
                                          </p:stCondLst>
                                        </p:cTn>
                                        <p:tgtEl>
                                          <p:spTgt spid="139271">
                                            <p:txEl>
                                              <p:charRg st="0" end="9"/>
                                            </p:txEl>
                                          </p:spTgt>
                                        </p:tgtEl>
                                        <p:attrNameLst>
                                          <p:attrName>style.visibility</p:attrName>
                                        </p:attrNameLst>
                                      </p:cBhvr>
                                      <p:to>
                                        <p:strVal val="hidden"/>
                                      </p:to>
                                    </p:set>
                                  </p:childTnLst>
                                </p:cTn>
                              </p:par>
                              <p:par>
                                <p:cTn id="38" presetID="53" presetClass="exit" presetSubtype="16" fill="hold" grpId="2" nodeType="withEffect">
                                  <p:stCondLst>
                                    <p:cond delay="0"/>
                                  </p:stCondLst>
                                  <p:childTnLst>
                                    <p:anim calcmode="lin" valueType="num">
                                      <p:cBhvr>
                                        <p:cTn id="39" dur="500"/>
                                        <p:tgtEl>
                                          <p:spTgt spid="139272">
                                            <p:txEl>
                                              <p:charRg st="0" end="9"/>
                                            </p:txEl>
                                          </p:spTgt>
                                        </p:tgtEl>
                                        <p:attrNameLst>
                                          <p:attrName>ppt_w</p:attrName>
                                        </p:attrNameLst>
                                      </p:cBhvr>
                                      <p:tavLst>
                                        <p:tav tm="0">
                                          <p:val>
                                            <p:strVal val="ppt_w"/>
                                          </p:val>
                                        </p:tav>
                                        <p:tav tm="100000">
                                          <p:val>
                                            <p:fltVal val="0.000000"/>
                                          </p:val>
                                        </p:tav>
                                      </p:tavLst>
                                    </p:anim>
                                    <p:anim calcmode="lin" valueType="num">
                                      <p:cBhvr>
                                        <p:cTn id="40" dur="500"/>
                                        <p:tgtEl>
                                          <p:spTgt spid="139272">
                                            <p:txEl>
                                              <p:charRg st="0" end="9"/>
                                            </p:txEl>
                                          </p:spTgt>
                                        </p:tgtEl>
                                        <p:attrNameLst>
                                          <p:attrName>ppt_h</p:attrName>
                                        </p:attrNameLst>
                                      </p:cBhvr>
                                      <p:tavLst>
                                        <p:tav tm="0">
                                          <p:val>
                                            <p:strVal val="ppt_h"/>
                                          </p:val>
                                        </p:tav>
                                        <p:tav tm="100000">
                                          <p:val>
                                            <p:fltVal val="0.000000"/>
                                          </p:val>
                                        </p:tav>
                                      </p:tavLst>
                                    </p:anim>
                                    <p:animEffect transition="out" filter="fade">
                                      <p:cBhvr>
                                        <p:cTn id="41" dur="500"/>
                                        <p:tgtEl>
                                          <p:spTgt spid="139272">
                                            <p:txEl>
                                              <p:charRg st="0" end="9"/>
                                            </p:txEl>
                                          </p:spTgt>
                                        </p:tgtEl>
                                      </p:cBhvr>
                                    </p:animEffect>
                                    <p:set>
                                      <p:cBhvr>
                                        <p:cTn id="42" dur="1" fill="hold">
                                          <p:stCondLst>
                                            <p:cond delay="499"/>
                                          </p:stCondLst>
                                        </p:cTn>
                                        <p:tgtEl>
                                          <p:spTgt spid="139272">
                                            <p:txEl>
                                              <p:charRg st="0" end="9"/>
                                            </p:txEl>
                                          </p:spTgt>
                                        </p:tgtEl>
                                        <p:attrNameLst>
                                          <p:attrName>style.visibility</p:attrName>
                                        </p:attrNameLst>
                                      </p:cBhvr>
                                      <p:to>
                                        <p:strVal val="hidden"/>
                                      </p:to>
                                    </p:set>
                                  </p:childTnLst>
                                </p:cTn>
                              </p:par>
                            </p:childTnLst>
                          </p:cTn>
                        </p:par>
                        <p:par>
                          <p:cTn id="43" fill="hold">
                            <p:stCondLst>
                              <p:cond delay="1500"/>
                            </p:stCondLst>
                            <p:childTnLst>
                              <p:par>
                                <p:cTn id="44" presetID="4" presetClass="entr" presetSubtype="16" fill="hold" grpId="0" nodeType="afterEffect">
                                  <p:stCondLst>
                                    <p:cond delay="0"/>
                                  </p:stCondLst>
                                  <p:childTnLst>
                                    <p:set>
                                      <p:cBhvr>
                                        <p:cTn id="45" dur="1" fill="hold">
                                          <p:stCondLst>
                                            <p:cond delay="0"/>
                                          </p:stCondLst>
                                        </p:cTn>
                                        <p:tgtEl>
                                          <p:spTgt spid="139282"/>
                                        </p:tgtEl>
                                        <p:attrNameLst>
                                          <p:attrName>style.visibility</p:attrName>
                                        </p:attrNameLst>
                                      </p:cBhvr>
                                      <p:to>
                                        <p:strVal val="visible"/>
                                      </p:to>
                                    </p:set>
                                    <p:animEffect transition="in" filter="box(in)">
                                      <p:cBhvr>
                                        <p:cTn id="46" dur="500"/>
                                        <p:tgtEl>
                                          <p:spTgt spid="139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build="p"/>
      <p:bldP spid="139267" grpId="2" build="p"/>
      <p:bldP spid="139271" grpId="1" build="allAtOnce"/>
      <p:bldP spid="139271" grpId="2" build="allAtOnce"/>
      <p:bldP spid="139272" grpId="1" build="allAtOnce"/>
      <p:bldP spid="139272" grpId="2" build="allAtOnce"/>
      <p:bldP spid="13928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3058" name="标题 173057"/>
          <p:cNvSpPr>
            <a:spLocks noGrp="1"/>
          </p:cNvSpPr>
          <p:nvPr>
            <p:ph type="title"/>
          </p:nvPr>
        </p:nvSpPr>
        <p:spPr>
          <a:ln/>
        </p:spPr>
        <p:txBody>
          <a:bodyPr vert="horz" wrap="square" lIns="91440" tIns="45720" rIns="91440" bIns="45720" anchor="ctr"/>
          <a:p>
            <a:r>
              <a:rPr lang="zh-CN" altLang="en-US" dirty="0">
                <a:ea typeface="华文行楷" panose="02010800040101010101" pitchFamily="2" charset="-122"/>
              </a:rPr>
              <a:t>广义的括号表示法</a:t>
            </a:r>
            <a:endParaRPr lang="zh-CN" altLang="en-US" dirty="0">
              <a:ea typeface="华文行楷" panose="02010800040101010101" pitchFamily="2" charset="-122"/>
            </a:endParaRPr>
          </a:p>
        </p:txBody>
      </p:sp>
      <p:sp>
        <p:nvSpPr>
          <p:cNvPr id="173059" name="文本占位符 173058"/>
          <p:cNvSpPr>
            <a:spLocks noGrp="1"/>
          </p:cNvSpPr>
          <p:nvPr>
            <p:ph type="body" idx="1"/>
          </p:nvPr>
        </p:nvSpPr>
        <p:spPr>
          <a:xfrm>
            <a:off x="1157288" y="1447800"/>
            <a:ext cx="7970837" cy="685800"/>
          </a:xfrm>
          <a:ln/>
        </p:spPr>
        <p:txBody>
          <a:bodyPr/>
          <a:p>
            <a:r>
              <a:rPr lang="zh-CN" altLang="en-US" sz="2800" b="1" dirty="0">
                <a:solidFill>
                  <a:schemeClr val="tx2"/>
                </a:solidFill>
                <a:ea typeface="仿宋" panose="02010609060101010101" pitchFamily="49" charset="-122"/>
              </a:rPr>
              <a:t>左括号与右括号匹配对应的插头连通</a:t>
            </a:r>
            <a:endParaRPr lang="zh-CN" altLang="en-US" sz="2800" b="1" dirty="0">
              <a:solidFill>
                <a:schemeClr val="tx2"/>
              </a:solidFill>
              <a:ea typeface="仿宋" panose="02010609060101010101" pitchFamily="49" charset="-122"/>
            </a:endParaRPr>
          </a:p>
        </p:txBody>
      </p:sp>
      <p:sp>
        <p:nvSpPr>
          <p:cNvPr id="173060" name="矩形 173059"/>
          <p:cNvSpPr/>
          <p:nvPr/>
        </p:nvSpPr>
        <p:spPr>
          <a:xfrm>
            <a:off x="1173163" y="2133600"/>
            <a:ext cx="7208837" cy="6858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r>
              <a:rPr lang="zh-CN" altLang="en-US" sz="2800" b="1" dirty="0">
                <a:solidFill>
                  <a:schemeClr val="tx2"/>
                </a:solidFill>
                <a:ea typeface="仿宋" panose="02010609060101010101" pitchFamily="49" charset="-122"/>
              </a:rPr>
              <a:t>例</a:t>
            </a:r>
            <a:r>
              <a:rPr lang="en-US" altLang="zh-CN" sz="2800" b="1">
                <a:solidFill>
                  <a:schemeClr val="tx2"/>
                </a:solidFill>
                <a:latin typeface="Times New Roman" panose="02020603050405020304" pitchFamily="18" charset="0"/>
                <a:ea typeface="仿宋" panose="02010609060101010101" pitchFamily="49" charset="-122"/>
              </a:rPr>
              <a:t>:</a:t>
            </a:r>
            <a:r>
              <a:rPr lang="en-US" altLang="zh-CN" sz="2800" b="1">
                <a:solidFill>
                  <a:schemeClr val="tx2"/>
                </a:solidFill>
                <a:ea typeface="仿宋" panose="02010609060101010101" pitchFamily="49" charset="-122"/>
              </a:rPr>
              <a:t>  </a:t>
            </a:r>
            <a:r>
              <a:rPr lang="zh-CN" altLang="en-US" sz="2800" b="1" dirty="0">
                <a:solidFill>
                  <a:schemeClr val="tx2"/>
                </a:solidFill>
                <a:latin typeface="Times New Roman" panose="02020603050405020304" pitchFamily="18" charset="0"/>
                <a:ea typeface="仿宋" panose="02010609060101010101" pitchFamily="49" charset="-122"/>
              </a:rPr>
              <a:t>最小表示法 </a:t>
            </a:r>
            <a:r>
              <a:rPr lang="en-US" altLang="zh-CN" sz="2800" b="1" dirty="0">
                <a:solidFill>
                  <a:schemeClr val="tx2"/>
                </a:solidFill>
                <a:latin typeface="Times New Roman" panose="02020603050405020304" pitchFamily="18" charset="0"/>
                <a:ea typeface="仿宋" panose="02010609060101010101" pitchFamily="49" charset="-122"/>
              </a:rPr>
              <a:t>→ </a:t>
            </a:r>
            <a:r>
              <a:rPr lang="zh-CN" altLang="en-US" sz="2800" b="1" dirty="0">
                <a:solidFill>
                  <a:schemeClr val="tx2"/>
                </a:solidFill>
                <a:latin typeface="Times New Roman" panose="02020603050405020304" pitchFamily="18" charset="0"/>
                <a:ea typeface="仿宋" panose="02010609060101010101" pitchFamily="49" charset="-122"/>
              </a:rPr>
              <a:t>广义括号表示法</a:t>
            </a:r>
            <a:endParaRPr lang="zh-CN" altLang="zh-CN" sz="2800" b="1" dirty="0">
              <a:solidFill>
                <a:schemeClr val="tx2"/>
              </a:solidFill>
              <a:latin typeface="Times New Roman" panose="02020603050405020304" pitchFamily="18" charset="0"/>
              <a:ea typeface="仿宋" panose="02010609060101010101" pitchFamily="49" charset="-122"/>
            </a:endParaRPr>
          </a:p>
        </p:txBody>
      </p:sp>
      <p:grpSp>
        <p:nvGrpSpPr>
          <p:cNvPr id="173061" name="组合 173060"/>
          <p:cNvGrpSpPr/>
          <p:nvPr/>
        </p:nvGrpSpPr>
        <p:grpSpPr>
          <a:xfrm>
            <a:off x="2057400" y="3063875"/>
            <a:ext cx="4953000" cy="609600"/>
            <a:chOff x="1440" y="1968"/>
            <a:chExt cx="2304" cy="288"/>
          </a:xfrm>
        </p:grpSpPr>
        <p:sp>
          <p:nvSpPr>
            <p:cNvPr id="173062" name="矩形 173061"/>
            <p:cNvSpPr/>
            <p:nvPr/>
          </p:nvSpPr>
          <p:spPr>
            <a:xfrm>
              <a:off x="1440" y="1968"/>
              <a:ext cx="288" cy="288"/>
            </a:xfrm>
            <a:prstGeom prst="rect">
              <a:avLst/>
            </a:prstGeom>
            <a:noFill/>
            <a:ln w="38100" cap="flat" cmpd="sng">
              <a:solidFill>
                <a:schemeClr val="tx2"/>
              </a:solidFill>
              <a:prstDash val="solid"/>
              <a:miter/>
              <a:headEnd type="none" w="med" len="med"/>
              <a:tailEnd type="none" w="med" len="med"/>
            </a:ln>
          </p:spPr>
          <p:txBody>
            <a:bodyPr wrap="none" anchor="ctr"/>
            <a:p>
              <a:r>
                <a:rPr lang="en-US" altLang="zh-CN" sz="2400" b="1">
                  <a:solidFill>
                    <a:schemeClr val="tx2"/>
                  </a:solidFill>
                  <a:latin typeface="Times New Roman" panose="02020603050405020304" pitchFamily="18" charset="0"/>
                </a:rPr>
                <a:t>1</a:t>
              </a:r>
              <a:endParaRPr lang="en-US" altLang="zh-CN" sz="2400" b="1">
                <a:solidFill>
                  <a:schemeClr val="tx2"/>
                </a:solidFill>
                <a:latin typeface="Times New Roman" panose="02020603050405020304" pitchFamily="18" charset="0"/>
              </a:endParaRPr>
            </a:p>
          </p:txBody>
        </p:sp>
        <p:sp>
          <p:nvSpPr>
            <p:cNvPr id="173063" name="矩形 173062"/>
            <p:cNvSpPr/>
            <p:nvPr/>
          </p:nvSpPr>
          <p:spPr>
            <a:xfrm>
              <a:off x="1728" y="1968"/>
              <a:ext cx="288" cy="288"/>
            </a:xfrm>
            <a:prstGeom prst="rect">
              <a:avLst/>
            </a:prstGeom>
            <a:noFill/>
            <a:ln w="38100" cap="flat" cmpd="sng">
              <a:solidFill>
                <a:schemeClr val="tx2"/>
              </a:solidFill>
              <a:prstDash val="solid"/>
              <a:miter/>
              <a:headEnd type="none" w="med" len="med"/>
              <a:tailEnd type="none" w="med" len="med"/>
            </a:ln>
          </p:spPr>
          <p:txBody>
            <a:bodyPr wrap="none" anchor="ctr"/>
            <a:p>
              <a:r>
                <a:rPr lang="en-US" altLang="zh-CN" sz="2400" b="1">
                  <a:solidFill>
                    <a:schemeClr val="tx2"/>
                  </a:solidFill>
                  <a:latin typeface="Times New Roman" panose="02020603050405020304" pitchFamily="18" charset="0"/>
                </a:rPr>
                <a:t>2</a:t>
              </a:r>
              <a:endParaRPr lang="en-US" altLang="zh-CN" sz="2400" b="1">
                <a:solidFill>
                  <a:schemeClr val="tx2"/>
                </a:solidFill>
                <a:latin typeface="Times New Roman" panose="02020603050405020304" pitchFamily="18" charset="0"/>
              </a:endParaRPr>
            </a:p>
          </p:txBody>
        </p:sp>
        <p:sp>
          <p:nvSpPr>
            <p:cNvPr id="173064" name="矩形 173063"/>
            <p:cNvSpPr/>
            <p:nvPr/>
          </p:nvSpPr>
          <p:spPr>
            <a:xfrm>
              <a:off x="2016" y="1968"/>
              <a:ext cx="288" cy="288"/>
            </a:xfrm>
            <a:prstGeom prst="rect">
              <a:avLst/>
            </a:prstGeom>
            <a:noFill/>
            <a:ln w="38100" cap="flat" cmpd="sng">
              <a:solidFill>
                <a:schemeClr val="tx2"/>
              </a:solidFill>
              <a:prstDash val="solid"/>
              <a:miter/>
              <a:headEnd type="none" w="med" len="med"/>
              <a:tailEnd type="none" w="med" len="med"/>
            </a:ln>
          </p:spPr>
          <p:txBody>
            <a:bodyPr wrap="none" anchor="ctr"/>
            <a:p>
              <a:r>
                <a:rPr lang="en-US" altLang="zh-CN" sz="2400" b="1">
                  <a:solidFill>
                    <a:schemeClr val="tx2"/>
                  </a:solidFill>
                  <a:latin typeface="Times New Roman" panose="02020603050405020304" pitchFamily="18" charset="0"/>
                </a:rPr>
                <a:t>2</a:t>
              </a:r>
              <a:endParaRPr lang="en-US" altLang="zh-CN" sz="2400" b="1">
                <a:solidFill>
                  <a:schemeClr val="tx2"/>
                </a:solidFill>
                <a:latin typeface="Times New Roman" panose="02020603050405020304" pitchFamily="18" charset="0"/>
              </a:endParaRPr>
            </a:p>
          </p:txBody>
        </p:sp>
        <p:sp>
          <p:nvSpPr>
            <p:cNvPr id="173065" name="矩形 173064"/>
            <p:cNvSpPr/>
            <p:nvPr/>
          </p:nvSpPr>
          <p:spPr>
            <a:xfrm>
              <a:off x="2304" y="1968"/>
              <a:ext cx="288" cy="288"/>
            </a:xfrm>
            <a:prstGeom prst="rect">
              <a:avLst/>
            </a:prstGeom>
            <a:noFill/>
            <a:ln w="38100" cap="flat" cmpd="sng">
              <a:solidFill>
                <a:schemeClr val="tx2"/>
              </a:solidFill>
              <a:prstDash val="solid"/>
              <a:miter/>
              <a:headEnd type="none" w="med" len="med"/>
              <a:tailEnd type="none" w="med" len="med"/>
            </a:ln>
          </p:spPr>
          <p:txBody>
            <a:bodyPr wrap="none" anchor="ctr"/>
            <a:p>
              <a:r>
                <a:rPr lang="en-US" altLang="zh-CN" sz="2400" b="1">
                  <a:solidFill>
                    <a:schemeClr val="tx2"/>
                  </a:solidFill>
                  <a:latin typeface="Times New Roman" panose="02020603050405020304" pitchFamily="18" charset="0"/>
                </a:rPr>
                <a:t>3</a:t>
              </a:r>
              <a:endParaRPr lang="en-US" altLang="zh-CN" sz="2400" b="1">
                <a:solidFill>
                  <a:schemeClr val="tx2"/>
                </a:solidFill>
                <a:latin typeface="Times New Roman" panose="02020603050405020304" pitchFamily="18" charset="0"/>
              </a:endParaRPr>
            </a:p>
          </p:txBody>
        </p:sp>
        <p:sp>
          <p:nvSpPr>
            <p:cNvPr id="173066" name="矩形 173065"/>
            <p:cNvSpPr/>
            <p:nvPr/>
          </p:nvSpPr>
          <p:spPr>
            <a:xfrm>
              <a:off x="2592" y="1968"/>
              <a:ext cx="288" cy="288"/>
            </a:xfrm>
            <a:prstGeom prst="rect">
              <a:avLst/>
            </a:prstGeom>
            <a:noFill/>
            <a:ln w="38100" cap="flat" cmpd="sng">
              <a:solidFill>
                <a:schemeClr val="tx2"/>
              </a:solidFill>
              <a:prstDash val="solid"/>
              <a:miter/>
              <a:headEnd type="none" w="med" len="med"/>
              <a:tailEnd type="none" w="med" len="med"/>
            </a:ln>
          </p:spPr>
          <p:txBody>
            <a:bodyPr wrap="none" anchor="ctr"/>
            <a:p>
              <a:r>
                <a:rPr lang="en-US" altLang="zh-CN" sz="2400" b="1">
                  <a:solidFill>
                    <a:schemeClr val="tx2"/>
                  </a:solidFill>
                  <a:latin typeface="Times New Roman" panose="02020603050405020304" pitchFamily="18" charset="0"/>
                </a:rPr>
                <a:t>4</a:t>
              </a:r>
              <a:endParaRPr lang="en-US" altLang="zh-CN" sz="2400" b="1">
                <a:solidFill>
                  <a:schemeClr val="tx2"/>
                </a:solidFill>
                <a:latin typeface="Times New Roman" panose="02020603050405020304" pitchFamily="18" charset="0"/>
              </a:endParaRPr>
            </a:p>
          </p:txBody>
        </p:sp>
        <p:sp>
          <p:nvSpPr>
            <p:cNvPr id="173067" name="矩形 173066"/>
            <p:cNvSpPr/>
            <p:nvPr/>
          </p:nvSpPr>
          <p:spPr>
            <a:xfrm>
              <a:off x="2880" y="1968"/>
              <a:ext cx="288" cy="288"/>
            </a:xfrm>
            <a:prstGeom prst="rect">
              <a:avLst/>
            </a:prstGeom>
            <a:noFill/>
            <a:ln w="38100" cap="flat" cmpd="sng">
              <a:solidFill>
                <a:schemeClr val="tx2"/>
              </a:solidFill>
              <a:prstDash val="solid"/>
              <a:miter/>
              <a:headEnd type="none" w="med" len="med"/>
              <a:tailEnd type="none" w="med" len="med"/>
            </a:ln>
          </p:spPr>
          <p:txBody>
            <a:bodyPr wrap="none" anchor="ctr"/>
            <a:p>
              <a:r>
                <a:rPr lang="en-US" altLang="zh-CN" sz="2400" b="1">
                  <a:solidFill>
                    <a:schemeClr val="tx2"/>
                  </a:solidFill>
                  <a:latin typeface="Times New Roman" panose="02020603050405020304" pitchFamily="18" charset="0"/>
                </a:rPr>
                <a:t>3</a:t>
              </a:r>
              <a:endParaRPr lang="en-US" altLang="zh-CN" sz="2400" b="1">
                <a:solidFill>
                  <a:schemeClr val="tx2"/>
                </a:solidFill>
                <a:latin typeface="Times New Roman" panose="02020603050405020304" pitchFamily="18" charset="0"/>
              </a:endParaRPr>
            </a:p>
          </p:txBody>
        </p:sp>
        <p:sp>
          <p:nvSpPr>
            <p:cNvPr id="173068" name="矩形 173067"/>
            <p:cNvSpPr/>
            <p:nvPr/>
          </p:nvSpPr>
          <p:spPr>
            <a:xfrm>
              <a:off x="3168" y="1968"/>
              <a:ext cx="288" cy="288"/>
            </a:xfrm>
            <a:prstGeom prst="rect">
              <a:avLst/>
            </a:prstGeom>
            <a:noFill/>
            <a:ln w="38100" cap="flat" cmpd="sng">
              <a:solidFill>
                <a:schemeClr val="tx2"/>
              </a:solidFill>
              <a:prstDash val="solid"/>
              <a:miter/>
              <a:headEnd type="none" w="med" len="med"/>
              <a:tailEnd type="none" w="med" len="med"/>
            </a:ln>
          </p:spPr>
          <p:txBody>
            <a:bodyPr wrap="none" anchor="ctr"/>
            <a:p>
              <a:r>
                <a:rPr lang="en-US" altLang="zh-CN" sz="2400" b="1">
                  <a:solidFill>
                    <a:schemeClr val="tx2"/>
                  </a:solidFill>
                  <a:latin typeface="Times New Roman" panose="02020603050405020304" pitchFamily="18" charset="0"/>
                </a:rPr>
                <a:t>2</a:t>
              </a:r>
              <a:endParaRPr lang="en-US" altLang="zh-CN" sz="2400" b="1">
                <a:solidFill>
                  <a:schemeClr val="tx2"/>
                </a:solidFill>
                <a:latin typeface="Times New Roman" panose="02020603050405020304" pitchFamily="18" charset="0"/>
              </a:endParaRPr>
            </a:p>
          </p:txBody>
        </p:sp>
        <p:sp>
          <p:nvSpPr>
            <p:cNvPr id="173069" name="矩形 173068"/>
            <p:cNvSpPr/>
            <p:nvPr/>
          </p:nvSpPr>
          <p:spPr>
            <a:xfrm>
              <a:off x="3456" y="1968"/>
              <a:ext cx="288" cy="288"/>
            </a:xfrm>
            <a:prstGeom prst="rect">
              <a:avLst/>
            </a:prstGeom>
            <a:noFill/>
            <a:ln w="38100" cap="flat" cmpd="sng">
              <a:solidFill>
                <a:schemeClr val="tx2"/>
              </a:solidFill>
              <a:prstDash val="solid"/>
              <a:miter/>
              <a:headEnd type="none" w="med" len="med"/>
              <a:tailEnd type="none" w="med" len="med"/>
            </a:ln>
          </p:spPr>
          <p:txBody>
            <a:bodyPr wrap="none" anchor="ctr"/>
            <a:p>
              <a:r>
                <a:rPr lang="en-US" altLang="zh-CN" sz="2400" b="1">
                  <a:solidFill>
                    <a:schemeClr val="tx2"/>
                  </a:solidFill>
                  <a:latin typeface="Times New Roman" panose="02020603050405020304" pitchFamily="18" charset="0"/>
                </a:rPr>
                <a:t>1</a:t>
              </a:r>
              <a:endParaRPr lang="en-US" altLang="zh-CN" sz="2400" b="1">
                <a:solidFill>
                  <a:schemeClr val="tx2"/>
                </a:solidFill>
                <a:latin typeface="Times New Roman" panose="02020603050405020304" pitchFamily="18" charset="0"/>
              </a:endParaRPr>
            </a:p>
          </p:txBody>
        </p:sp>
      </p:grpSp>
      <p:grpSp>
        <p:nvGrpSpPr>
          <p:cNvPr id="173070" name="组合 173069"/>
          <p:cNvGrpSpPr/>
          <p:nvPr/>
        </p:nvGrpSpPr>
        <p:grpSpPr>
          <a:xfrm>
            <a:off x="2209800" y="3870325"/>
            <a:ext cx="381000" cy="1296988"/>
            <a:chOff x="1392" y="2438"/>
            <a:chExt cx="240" cy="817"/>
          </a:xfrm>
        </p:grpSpPr>
        <p:sp>
          <p:nvSpPr>
            <p:cNvPr id="173071" name="文本框 173070"/>
            <p:cNvSpPr txBox="1"/>
            <p:nvPr/>
          </p:nvSpPr>
          <p:spPr>
            <a:xfrm>
              <a:off x="1392" y="2890"/>
              <a:ext cx="240" cy="365"/>
            </a:xfrm>
            <a:prstGeom prst="rect">
              <a:avLst/>
            </a:prstGeom>
            <a:noFill/>
            <a:ln w="9525">
              <a:noFill/>
            </a:ln>
          </p:spPr>
          <p:txBody>
            <a:bodyPr>
              <a:spAutoFit/>
            </a:bodyPr>
            <a:p>
              <a:pPr algn="l">
                <a:spcBef>
                  <a:spcPct val="50000"/>
                </a:spcBef>
              </a:pPr>
              <a:r>
                <a:rPr lang="en-US" altLang="zh-CN" sz="3200" b="1">
                  <a:solidFill>
                    <a:schemeClr val="tx2"/>
                  </a:solidFill>
                  <a:latin typeface="Times New Roman" panose="02020603050405020304" pitchFamily="18" charset="0"/>
                </a:rPr>
                <a:t>(</a:t>
              </a:r>
              <a:endParaRPr lang="en-US" altLang="zh-CN" sz="3200" b="1">
                <a:solidFill>
                  <a:schemeClr val="tx2"/>
                </a:solidFill>
                <a:latin typeface="Times New Roman" panose="02020603050405020304" pitchFamily="18" charset="0"/>
              </a:endParaRPr>
            </a:p>
          </p:txBody>
        </p:sp>
        <p:sp>
          <p:nvSpPr>
            <p:cNvPr id="173072" name="直接连接符 173071"/>
            <p:cNvSpPr/>
            <p:nvPr/>
          </p:nvSpPr>
          <p:spPr>
            <a:xfrm>
              <a:off x="1498" y="2438"/>
              <a:ext cx="0" cy="384"/>
            </a:xfrm>
            <a:prstGeom prst="line">
              <a:avLst/>
            </a:prstGeom>
            <a:ln w="57150" cap="flat" cmpd="sng">
              <a:solidFill>
                <a:schemeClr val="tx2"/>
              </a:solidFill>
              <a:prstDash val="solid"/>
              <a:headEnd type="none" w="med" len="med"/>
              <a:tailEnd type="triangle" w="med" len="med"/>
            </a:ln>
          </p:spPr>
        </p:sp>
      </p:grpSp>
      <p:grpSp>
        <p:nvGrpSpPr>
          <p:cNvPr id="173073" name="组合 173072"/>
          <p:cNvGrpSpPr/>
          <p:nvPr/>
        </p:nvGrpSpPr>
        <p:grpSpPr>
          <a:xfrm>
            <a:off x="2819400" y="3886200"/>
            <a:ext cx="381000" cy="1281113"/>
            <a:chOff x="1776" y="2448"/>
            <a:chExt cx="240" cy="807"/>
          </a:xfrm>
        </p:grpSpPr>
        <p:sp>
          <p:nvSpPr>
            <p:cNvPr id="173074" name="文本框 173073"/>
            <p:cNvSpPr txBox="1"/>
            <p:nvPr/>
          </p:nvSpPr>
          <p:spPr>
            <a:xfrm>
              <a:off x="1776" y="2890"/>
              <a:ext cx="240" cy="365"/>
            </a:xfrm>
            <a:prstGeom prst="rect">
              <a:avLst/>
            </a:prstGeom>
            <a:noFill/>
            <a:ln w="9525">
              <a:noFill/>
            </a:ln>
          </p:spPr>
          <p:txBody>
            <a:bodyPr>
              <a:spAutoFit/>
            </a:bodyPr>
            <a:p>
              <a:pPr algn="l">
                <a:spcBef>
                  <a:spcPct val="50000"/>
                </a:spcBef>
              </a:pPr>
              <a:r>
                <a:rPr lang="en-US" altLang="zh-CN" sz="3200" b="1">
                  <a:solidFill>
                    <a:schemeClr val="tx2"/>
                  </a:solidFill>
                  <a:latin typeface="Times New Roman" panose="02020603050405020304" pitchFamily="18" charset="0"/>
                </a:rPr>
                <a:t>(</a:t>
              </a:r>
              <a:endParaRPr lang="en-US" altLang="zh-CN" sz="3200" b="1">
                <a:solidFill>
                  <a:schemeClr val="tx2"/>
                </a:solidFill>
                <a:latin typeface="Times New Roman" panose="02020603050405020304" pitchFamily="18" charset="0"/>
              </a:endParaRPr>
            </a:p>
          </p:txBody>
        </p:sp>
        <p:sp>
          <p:nvSpPr>
            <p:cNvPr id="173075" name="直接连接符 173074"/>
            <p:cNvSpPr/>
            <p:nvPr/>
          </p:nvSpPr>
          <p:spPr>
            <a:xfrm>
              <a:off x="1872" y="2448"/>
              <a:ext cx="0" cy="384"/>
            </a:xfrm>
            <a:prstGeom prst="line">
              <a:avLst/>
            </a:prstGeom>
            <a:ln w="57150" cap="flat" cmpd="sng">
              <a:solidFill>
                <a:schemeClr val="tx2"/>
              </a:solidFill>
              <a:prstDash val="solid"/>
              <a:headEnd type="none" w="med" len="med"/>
              <a:tailEnd type="triangle" w="med" len="med"/>
            </a:ln>
          </p:spPr>
        </p:sp>
      </p:grpSp>
      <p:grpSp>
        <p:nvGrpSpPr>
          <p:cNvPr id="173076" name="组合 173075"/>
          <p:cNvGrpSpPr/>
          <p:nvPr/>
        </p:nvGrpSpPr>
        <p:grpSpPr>
          <a:xfrm>
            <a:off x="3397250" y="3886200"/>
            <a:ext cx="685800" cy="1281113"/>
            <a:chOff x="2140" y="2448"/>
            <a:chExt cx="432" cy="807"/>
          </a:xfrm>
        </p:grpSpPr>
        <p:sp>
          <p:nvSpPr>
            <p:cNvPr id="173077" name="文本框 173076"/>
            <p:cNvSpPr txBox="1"/>
            <p:nvPr/>
          </p:nvSpPr>
          <p:spPr>
            <a:xfrm>
              <a:off x="2140" y="2890"/>
              <a:ext cx="432" cy="365"/>
            </a:xfrm>
            <a:prstGeom prst="rect">
              <a:avLst/>
            </a:prstGeom>
            <a:noFill/>
            <a:ln w="9525">
              <a:noFill/>
            </a:ln>
          </p:spPr>
          <p:txBody>
            <a:bodyPr>
              <a:spAutoFit/>
            </a:bodyPr>
            <a:p>
              <a:pPr algn="l">
                <a:spcBef>
                  <a:spcPct val="50000"/>
                </a:spcBef>
              </a:pPr>
              <a:r>
                <a:rPr lang="en-US" altLang="zh-CN" sz="3200" b="1">
                  <a:solidFill>
                    <a:schemeClr val="tx2"/>
                  </a:solidFill>
                  <a:latin typeface="Times New Roman" panose="02020603050405020304" pitchFamily="18" charset="0"/>
                </a:rPr>
                <a:t>)(</a:t>
              </a:r>
              <a:endParaRPr lang="en-US" altLang="zh-CN" sz="3200" b="1">
                <a:solidFill>
                  <a:schemeClr val="tx2"/>
                </a:solidFill>
                <a:latin typeface="Times New Roman" panose="02020603050405020304" pitchFamily="18" charset="0"/>
              </a:endParaRPr>
            </a:p>
          </p:txBody>
        </p:sp>
        <p:sp>
          <p:nvSpPr>
            <p:cNvPr id="173078" name="直接连接符 173077"/>
            <p:cNvSpPr/>
            <p:nvPr/>
          </p:nvSpPr>
          <p:spPr>
            <a:xfrm>
              <a:off x="2276" y="2448"/>
              <a:ext cx="0" cy="384"/>
            </a:xfrm>
            <a:prstGeom prst="line">
              <a:avLst/>
            </a:prstGeom>
            <a:ln w="57150" cap="flat" cmpd="sng">
              <a:solidFill>
                <a:schemeClr val="tx2"/>
              </a:solidFill>
              <a:prstDash val="solid"/>
              <a:headEnd type="none" w="med" len="med"/>
              <a:tailEnd type="triangle" w="med" len="med"/>
            </a:ln>
          </p:spPr>
        </p:sp>
      </p:grpSp>
      <p:grpSp>
        <p:nvGrpSpPr>
          <p:cNvPr id="173079" name="组合 173078"/>
          <p:cNvGrpSpPr/>
          <p:nvPr/>
        </p:nvGrpSpPr>
        <p:grpSpPr>
          <a:xfrm>
            <a:off x="4038600" y="3886200"/>
            <a:ext cx="381000" cy="1296988"/>
            <a:chOff x="2544" y="2448"/>
            <a:chExt cx="240" cy="817"/>
          </a:xfrm>
        </p:grpSpPr>
        <p:sp>
          <p:nvSpPr>
            <p:cNvPr id="173080" name="文本框 173079"/>
            <p:cNvSpPr txBox="1"/>
            <p:nvPr/>
          </p:nvSpPr>
          <p:spPr>
            <a:xfrm>
              <a:off x="2544" y="2900"/>
              <a:ext cx="240" cy="365"/>
            </a:xfrm>
            <a:prstGeom prst="rect">
              <a:avLst/>
            </a:prstGeom>
            <a:noFill/>
            <a:ln w="9525">
              <a:noFill/>
            </a:ln>
          </p:spPr>
          <p:txBody>
            <a:bodyPr>
              <a:spAutoFit/>
            </a:bodyPr>
            <a:p>
              <a:pPr algn="l">
                <a:spcBef>
                  <a:spcPct val="50000"/>
                </a:spcBef>
              </a:pPr>
              <a:r>
                <a:rPr lang="en-US" altLang="zh-CN" sz="3200" b="1">
                  <a:solidFill>
                    <a:schemeClr val="tx2"/>
                  </a:solidFill>
                  <a:latin typeface="Times New Roman" panose="02020603050405020304" pitchFamily="18" charset="0"/>
                </a:rPr>
                <a:t>(</a:t>
              </a:r>
              <a:endParaRPr lang="en-US" altLang="zh-CN" sz="3200" b="1">
                <a:solidFill>
                  <a:schemeClr val="tx2"/>
                </a:solidFill>
                <a:latin typeface="Times New Roman" panose="02020603050405020304" pitchFamily="18" charset="0"/>
              </a:endParaRPr>
            </a:p>
          </p:txBody>
        </p:sp>
        <p:sp>
          <p:nvSpPr>
            <p:cNvPr id="173081" name="直接连接符 173080"/>
            <p:cNvSpPr/>
            <p:nvPr/>
          </p:nvSpPr>
          <p:spPr>
            <a:xfrm>
              <a:off x="2668" y="2448"/>
              <a:ext cx="0" cy="384"/>
            </a:xfrm>
            <a:prstGeom prst="line">
              <a:avLst/>
            </a:prstGeom>
            <a:ln w="57150" cap="flat" cmpd="sng">
              <a:solidFill>
                <a:schemeClr val="tx2"/>
              </a:solidFill>
              <a:prstDash val="solid"/>
              <a:headEnd type="none" w="med" len="med"/>
              <a:tailEnd type="triangle" w="med" len="med"/>
            </a:ln>
          </p:spPr>
        </p:sp>
      </p:grpSp>
      <p:grpSp>
        <p:nvGrpSpPr>
          <p:cNvPr id="173082" name="组合 173081"/>
          <p:cNvGrpSpPr/>
          <p:nvPr/>
        </p:nvGrpSpPr>
        <p:grpSpPr>
          <a:xfrm>
            <a:off x="4600575" y="3886200"/>
            <a:ext cx="685800" cy="1296988"/>
            <a:chOff x="2898" y="2448"/>
            <a:chExt cx="432" cy="817"/>
          </a:xfrm>
        </p:grpSpPr>
        <p:sp>
          <p:nvSpPr>
            <p:cNvPr id="173083" name="文本框 173082"/>
            <p:cNvSpPr txBox="1"/>
            <p:nvPr/>
          </p:nvSpPr>
          <p:spPr>
            <a:xfrm>
              <a:off x="2898" y="2900"/>
              <a:ext cx="432" cy="365"/>
            </a:xfrm>
            <a:prstGeom prst="rect">
              <a:avLst/>
            </a:prstGeom>
            <a:noFill/>
            <a:ln w="9525">
              <a:noFill/>
            </a:ln>
          </p:spPr>
          <p:txBody>
            <a:bodyPr>
              <a:spAutoFit/>
            </a:bodyPr>
            <a:p>
              <a:pPr algn="l">
                <a:spcBef>
                  <a:spcPct val="50000"/>
                </a:spcBef>
              </a:pPr>
              <a:r>
                <a:rPr lang="en-US" altLang="zh-CN" sz="3200" b="1">
                  <a:solidFill>
                    <a:schemeClr val="tx2"/>
                  </a:solidFill>
                  <a:latin typeface="Times New Roman" panose="02020603050405020304" pitchFamily="18" charset="0"/>
                </a:rPr>
                <a:t>()</a:t>
              </a:r>
              <a:endParaRPr lang="en-US" altLang="zh-CN" sz="3200" b="1">
                <a:solidFill>
                  <a:schemeClr val="tx2"/>
                </a:solidFill>
                <a:latin typeface="Times New Roman" panose="02020603050405020304" pitchFamily="18" charset="0"/>
              </a:endParaRPr>
            </a:p>
          </p:txBody>
        </p:sp>
        <p:sp>
          <p:nvSpPr>
            <p:cNvPr id="173084" name="直接连接符 173083"/>
            <p:cNvSpPr/>
            <p:nvPr/>
          </p:nvSpPr>
          <p:spPr>
            <a:xfrm>
              <a:off x="3044" y="2448"/>
              <a:ext cx="0" cy="384"/>
            </a:xfrm>
            <a:prstGeom prst="line">
              <a:avLst/>
            </a:prstGeom>
            <a:ln w="57150" cap="flat" cmpd="sng">
              <a:solidFill>
                <a:schemeClr val="tx2"/>
              </a:solidFill>
              <a:prstDash val="solid"/>
              <a:headEnd type="none" w="med" len="med"/>
              <a:tailEnd type="triangle" w="med" len="med"/>
            </a:ln>
          </p:spPr>
        </p:sp>
      </p:grpSp>
      <p:grpSp>
        <p:nvGrpSpPr>
          <p:cNvPr id="173085" name="组合 173084"/>
          <p:cNvGrpSpPr/>
          <p:nvPr/>
        </p:nvGrpSpPr>
        <p:grpSpPr>
          <a:xfrm>
            <a:off x="5334000" y="3886200"/>
            <a:ext cx="381000" cy="1296988"/>
            <a:chOff x="3360" y="2448"/>
            <a:chExt cx="240" cy="817"/>
          </a:xfrm>
        </p:grpSpPr>
        <p:sp>
          <p:nvSpPr>
            <p:cNvPr id="173086" name="文本框 173085"/>
            <p:cNvSpPr txBox="1"/>
            <p:nvPr/>
          </p:nvSpPr>
          <p:spPr>
            <a:xfrm>
              <a:off x="3360" y="2900"/>
              <a:ext cx="240" cy="365"/>
            </a:xfrm>
            <a:prstGeom prst="rect">
              <a:avLst/>
            </a:prstGeom>
            <a:noFill/>
            <a:ln w="9525">
              <a:noFill/>
            </a:ln>
          </p:spPr>
          <p:txBody>
            <a:bodyPr>
              <a:spAutoFit/>
            </a:bodyPr>
            <a:p>
              <a:pPr algn="l">
                <a:spcBef>
                  <a:spcPct val="50000"/>
                </a:spcBef>
              </a:pPr>
              <a:r>
                <a:rPr lang="en-US" altLang="zh-CN" sz="3200" b="1">
                  <a:solidFill>
                    <a:schemeClr val="tx2"/>
                  </a:solidFill>
                  <a:latin typeface="Times New Roman" panose="02020603050405020304" pitchFamily="18" charset="0"/>
                </a:rPr>
                <a:t>)</a:t>
              </a:r>
              <a:endParaRPr lang="en-US" altLang="zh-CN" sz="3200" b="1">
                <a:solidFill>
                  <a:schemeClr val="tx2"/>
                </a:solidFill>
                <a:latin typeface="Times New Roman" panose="02020603050405020304" pitchFamily="18" charset="0"/>
              </a:endParaRPr>
            </a:p>
          </p:txBody>
        </p:sp>
        <p:sp>
          <p:nvSpPr>
            <p:cNvPr id="173087" name="直接连接符 173086"/>
            <p:cNvSpPr/>
            <p:nvPr/>
          </p:nvSpPr>
          <p:spPr>
            <a:xfrm>
              <a:off x="3446" y="2448"/>
              <a:ext cx="0" cy="384"/>
            </a:xfrm>
            <a:prstGeom prst="line">
              <a:avLst/>
            </a:prstGeom>
            <a:ln w="57150" cap="flat" cmpd="sng">
              <a:solidFill>
                <a:schemeClr val="tx2"/>
              </a:solidFill>
              <a:prstDash val="solid"/>
              <a:headEnd type="none" w="med" len="med"/>
              <a:tailEnd type="triangle" w="med" len="med"/>
            </a:ln>
          </p:spPr>
        </p:sp>
      </p:grpSp>
      <p:cxnSp>
        <p:nvCxnSpPr>
          <p:cNvPr id="173088" name="曲线连接符 173087"/>
          <p:cNvCxnSpPr/>
          <p:nvPr/>
        </p:nvCxnSpPr>
        <p:spPr>
          <a:xfrm rot="5400000" flipH="1" flipV="1">
            <a:off x="4564063" y="3017838"/>
            <a:ext cx="15875" cy="4343400"/>
          </a:xfrm>
          <a:prstGeom prst="curvedConnector3">
            <a:avLst>
              <a:gd name="adj1" fmla="val -5770005"/>
            </a:avLst>
          </a:prstGeom>
          <a:ln w="38100" cap="rnd" cmpd="sng">
            <a:solidFill>
              <a:srgbClr val="EC4502"/>
            </a:solidFill>
            <a:prstDash val="sysDot"/>
            <a:headEnd type="triangle" w="med" len="med"/>
            <a:tailEnd type="triangle" w="med" len="med"/>
          </a:ln>
        </p:spPr>
      </p:cxnSp>
      <p:grpSp>
        <p:nvGrpSpPr>
          <p:cNvPr id="173089" name="组合 173088"/>
          <p:cNvGrpSpPr/>
          <p:nvPr/>
        </p:nvGrpSpPr>
        <p:grpSpPr>
          <a:xfrm>
            <a:off x="5943600" y="3886200"/>
            <a:ext cx="381000" cy="1295400"/>
            <a:chOff x="3744" y="2448"/>
            <a:chExt cx="240" cy="816"/>
          </a:xfrm>
        </p:grpSpPr>
        <p:sp>
          <p:nvSpPr>
            <p:cNvPr id="173090" name="直接连接符 173089"/>
            <p:cNvSpPr/>
            <p:nvPr/>
          </p:nvSpPr>
          <p:spPr>
            <a:xfrm>
              <a:off x="3840" y="2448"/>
              <a:ext cx="0" cy="384"/>
            </a:xfrm>
            <a:prstGeom prst="line">
              <a:avLst/>
            </a:prstGeom>
            <a:ln w="57150" cap="flat" cmpd="sng">
              <a:solidFill>
                <a:schemeClr val="tx2"/>
              </a:solidFill>
              <a:prstDash val="solid"/>
              <a:headEnd type="none" w="med" len="med"/>
              <a:tailEnd type="triangle" w="med" len="med"/>
            </a:ln>
          </p:spPr>
        </p:sp>
        <p:sp>
          <p:nvSpPr>
            <p:cNvPr id="173091" name="文本框 173090"/>
            <p:cNvSpPr txBox="1"/>
            <p:nvPr/>
          </p:nvSpPr>
          <p:spPr>
            <a:xfrm>
              <a:off x="3744" y="2899"/>
              <a:ext cx="240" cy="365"/>
            </a:xfrm>
            <a:prstGeom prst="rect">
              <a:avLst/>
            </a:prstGeom>
            <a:noFill/>
            <a:ln w="9525">
              <a:noFill/>
            </a:ln>
          </p:spPr>
          <p:txBody>
            <a:bodyPr>
              <a:spAutoFit/>
            </a:bodyPr>
            <a:p>
              <a:pPr algn="l">
                <a:spcBef>
                  <a:spcPct val="50000"/>
                </a:spcBef>
              </a:pPr>
              <a:r>
                <a:rPr lang="en-US" altLang="zh-CN" sz="3200" b="1">
                  <a:solidFill>
                    <a:schemeClr val="tx2"/>
                  </a:solidFill>
                  <a:latin typeface="Times New Roman" panose="02020603050405020304" pitchFamily="18" charset="0"/>
                </a:rPr>
                <a:t>)</a:t>
              </a:r>
              <a:endParaRPr lang="en-US" altLang="zh-CN" sz="3200" b="1">
                <a:solidFill>
                  <a:schemeClr val="tx2"/>
                </a:solidFill>
                <a:latin typeface="Times New Roman" panose="02020603050405020304" pitchFamily="18" charset="0"/>
              </a:endParaRPr>
            </a:p>
          </p:txBody>
        </p:sp>
      </p:grpSp>
      <p:grpSp>
        <p:nvGrpSpPr>
          <p:cNvPr id="173092" name="组合 173091"/>
          <p:cNvGrpSpPr/>
          <p:nvPr/>
        </p:nvGrpSpPr>
        <p:grpSpPr>
          <a:xfrm>
            <a:off x="6553200" y="3886200"/>
            <a:ext cx="381000" cy="1295400"/>
            <a:chOff x="4128" y="2448"/>
            <a:chExt cx="240" cy="816"/>
          </a:xfrm>
        </p:grpSpPr>
        <p:sp>
          <p:nvSpPr>
            <p:cNvPr id="173093" name="直接连接符 173092"/>
            <p:cNvSpPr/>
            <p:nvPr/>
          </p:nvSpPr>
          <p:spPr>
            <a:xfrm>
              <a:off x="4224" y="2448"/>
              <a:ext cx="0" cy="384"/>
            </a:xfrm>
            <a:prstGeom prst="line">
              <a:avLst/>
            </a:prstGeom>
            <a:ln w="57150" cap="flat" cmpd="sng">
              <a:solidFill>
                <a:schemeClr val="tx2"/>
              </a:solidFill>
              <a:prstDash val="solid"/>
              <a:headEnd type="none" w="med" len="med"/>
              <a:tailEnd type="triangle" w="med" len="med"/>
            </a:ln>
          </p:spPr>
        </p:sp>
        <p:sp>
          <p:nvSpPr>
            <p:cNvPr id="173094" name="文本框 173093"/>
            <p:cNvSpPr txBox="1"/>
            <p:nvPr/>
          </p:nvSpPr>
          <p:spPr>
            <a:xfrm>
              <a:off x="4128" y="2899"/>
              <a:ext cx="240" cy="365"/>
            </a:xfrm>
            <a:prstGeom prst="rect">
              <a:avLst/>
            </a:prstGeom>
            <a:noFill/>
            <a:ln w="9525">
              <a:noFill/>
            </a:ln>
          </p:spPr>
          <p:txBody>
            <a:bodyPr>
              <a:spAutoFit/>
            </a:bodyPr>
            <a:p>
              <a:pPr algn="l">
                <a:spcBef>
                  <a:spcPct val="50000"/>
                </a:spcBef>
              </a:pPr>
              <a:r>
                <a:rPr lang="en-US" altLang="zh-CN" sz="3200" b="1">
                  <a:solidFill>
                    <a:schemeClr val="tx2"/>
                  </a:solidFill>
                  <a:latin typeface="Times New Roman" panose="02020603050405020304" pitchFamily="18" charset="0"/>
                </a:rPr>
                <a:t>)</a:t>
              </a:r>
              <a:endParaRPr lang="en-US" altLang="zh-CN" sz="3200" b="1">
                <a:solidFill>
                  <a:schemeClr val="tx2"/>
                </a:solidFill>
                <a:latin typeface="Times New Roman" panose="02020603050405020304" pitchFamily="18" charset="0"/>
              </a:endParaRPr>
            </a:p>
          </p:txBody>
        </p:sp>
      </p:grpSp>
      <p:cxnSp>
        <p:nvCxnSpPr>
          <p:cNvPr id="173095" name="曲线连接符 173094"/>
          <p:cNvCxnSpPr/>
          <p:nvPr/>
        </p:nvCxnSpPr>
        <p:spPr>
          <a:xfrm rot="-5400000" flipH="1">
            <a:off x="4897438" y="3976688"/>
            <a:ext cx="14287" cy="2393950"/>
          </a:xfrm>
          <a:prstGeom prst="curvedConnector3">
            <a:avLst>
              <a:gd name="adj1" fmla="val 4100000"/>
            </a:avLst>
          </a:prstGeom>
          <a:ln w="38100" cap="rnd" cmpd="sng">
            <a:solidFill>
              <a:srgbClr val="EC4502"/>
            </a:solidFill>
            <a:prstDash val="sysDot"/>
            <a:headEnd type="triangle" w="med" len="med"/>
            <a:tailEnd type="triangle" w="med" len="med"/>
          </a:ln>
        </p:spPr>
      </p:cxnSp>
      <p:cxnSp>
        <p:nvCxnSpPr>
          <p:cNvPr id="173096" name="曲线连接符 173095"/>
          <p:cNvCxnSpPr/>
          <p:nvPr/>
        </p:nvCxnSpPr>
        <p:spPr>
          <a:xfrm rot="-5400000" flipH="1">
            <a:off x="4843463" y="4519613"/>
            <a:ext cx="1587" cy="1295400"/>
          </a:xfrm>
          <a:prstGeom prst="curvedConnector3">
            <a:avLst>
              <a:gd name="adj1" fmla="val 14300000"/>
            </a:avLst>
          </a:prstGeom>
          <a:ln w="38100" cap="rnd" cmpd="sng">
            <a:solidFill>
              <a:srgbClr val="EC4502"/>
            </a:solidFill>
            <a:prstDash val="sysDot"/>
            <a:headEnd type="triangle" w="med" len="med"/>
            <a:tailEnd type="triangle" w="med" len="med"/>
          </a:ln>
        </p:spPr>
      </p:cxnSp>
      <p:cxnSp>
        <p:nvCxnSpPr>
          <p:cNvPr id="173097" name="曲线连接符 173096"/>
          <p:cNvCxnSpPr/>
          <p:nvPr/>
        </p:nvCxnSpPr>
        <p:spPr>
          <a:xfrm rot="-5400000" flipH="1">
            <a:off x="3262313" y="4802188"/>
            <a:ext cx="1587" cy="730250"/>
          </a:xfrm>
          <a:prstGeom prst="curvedConnector3">
            <a:avLst>
              <a:gd name="adj1" fmla="val 14300000"/>
            </a:avLst>
          </a:prstGeom>
          <a:ln w="38100" cap="rnd" cmpd="sng">
            <a:solidFill>
              <a:srgbClr val="EC4502"/>
            </a:solidFill>
            <a:prstDash val="sysDot"/>
            <a:headEnd type="triangle" w="med" len="med"/>
            <a:tailEnd type="triangle" w="med" len="med"/>
          </a:ln>
        </p:spPr>
      </p:cxnSp>
      <p:sp>
        <p:nvSpPr>
          <p:cNvPr id="173098" name="文本框 173097"/>
          <p:cNvSpPr txBox="1"/>
          <p:nvPr/>
        </p:nvSpPr>
        <p:spPr>
          <a:xfrm rot="1730997">
            <a:off x="7239000" y="3173413"/>
            <a:ext cx="1524000" cy="636587"/>
          </a:xfrm>
          <a:prstGeom prst="rect">
            <a:avLst/>
          </a:prstGeom>
          <a:noFill/>
          <a:ln w="57150" cap="flat" cmpd="sng">
            <a:solidFill>
              <a:srgbClr val="CC0066"/>
            </a:solidFill>
            <a:prstDash val="solid"/>
            <a:miter/>
            <a:headEnd type="none" w="med" len="med"/>
            <a:tailEnd type="none" w="med" len="med"/>
          </a:ln>
        </p:spPr>
        <p:txBody>
          <a:bodyPr>
            <a:spAutoFit/>
          </a:bodyPr>
          <a:p>
            <a:pPr algn="l">
              <a:spcBef>
                <a:spcPct val="50000"/>
              </a:spcBef>
            </a:pPr>
            <a:r>
              <a:rPr lang="zh-CN" altLang="en-US" sz="3200" dirty="0">
                <a:solidFill>
                  <a:srgbClr val="CC0066"/>
                </a:solidFill>
                <a:latin typeface="Verdana" panose="020B0604030504040204" pitchFamily="34" charset="0"/>
                <a:ea typeface="华文行楷" panose="02010800040101010101" pitchFamily="2" charset="-122"/>
              </a:rPr>
              <a:t>普适性</a:t>
            </a:r>
            <a:endParaRPr lang="zh-CN" altLang="en-US" sz="3200" dirty="0">
              <a:solidFill>
                <a:srgbClr val="CC0066"/>
              </a:solidFill>
              <a:latin typeface="Verdana" panose="020B0604030504040204" pitchFamily="34" charset="0"/>
              <a:ea typeface="华文行楷" panose="02010800040101010101" pitchFamily="2" charset="-122"/>
            </a:endParaRPr>
          </a:p>
        </p:txBody>
      </p:sp>
    </p:spTree>
  </p:cSld>
  <p:clrMapOvr>
    <a:masterClrMapping/>
  </p:clrMapOvr>
  <p:transition advTm="11356">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3059">
                                            <p:txEl>
                                              <p:charRg st="0" end="17"/>
                                            </p:txEl>
                                          </p:spTgt>
                                        </p:tgtEl>
                                        <p:attrNameLst>
                                          <p:attrName>style.visibility</p:attrName>
                                        </p:attrNameLst>
                                      </p:cBhvr>
                                      <p:to>
                                        <p:strVal val="visible"/>
                                      </p:to>
                                    </p:set>
                                    <p:animEffect transition="in" filter="wipe(left)">
                                      <p:cBhvr>
                                        <p:cTn id="7" dur="500"/>
                                        <p:tgtEl>
                                          <p:spTgt spid="173059">
                                            <p:txEl>
                                              <p:charRg st="0" end="17"/>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73060"/>
                                        </p:tgtEl>
                                        <p:attrNameLst>
                                          <p:attrName>style.visibility</p:attrName>
                                        </p:attrNameLst>
                                      </p:cBhvr>
                                      <p:to>
                                        <p:strVal val="visible"/>
                                      </p:to>
                                    </p:set>
                                    <p:animEffect transition="in" filter="wipe(left)">
                                      <p:cBhvr>
                                        <p:cTn id="11" dur="500"/>
                                        <p:tgtEl>
                                          <p:spTgt spid="173060"/>
                                        </p:tgtEl>
                                      </p:cBhvr>
                                    </p:animEffect>
                                  </p:childTnLst>
                                </p:cTn>
                              </p:par>
                            </p:childTnLst>
                          </p:cTn>
                        </p:par>
                        <p:par>
                          <p:cTn id="12" fill="hold">
                            <p:stCondLst>
                              <p:cond delay="1000"/>
                            </p:stCondLst>
                            <p:childTnLst>
                              <p:par>
                                <p:cTn id="13" presetID="1" presetClass="entr" presetSubtype="0" fill="hold" nodeType="afterEffect">
                                  <p:stCondLst>
                                    <p:cond delay="0"/>
                                  </p:stCondLst>
                                  <p:childTnLst>
                                    <p:set>
                                      <p:cBhvr>
                                        <p:cTn id="14" dur="1" fill="hold">
                                          <p:stCondLst>
                                            <p:cond delay="0"/>
                                          </p:stCondLst>
                                        </p:cTn>
                                        <p:tgtEl>
                                          <p:spTgt spid="173061"/>
                                        </p:tgtEl>
                                        <p:attrNameLst>
                                          <p:attrName>style.visibility</p:attrName>
                                        </p:attrNameLst>
                                      </p:cBhvr>
                                      <p:to>
                                        <p:strVal val="visible"/>
                                      </p:to>
                                    </p:set>
                                  </p:childTnLst>
                                </p:cTn>
                              </p:par>
                            </p:childTnLst>
                          </p:cTn>
                        </p:par>
                        <p:par>
                          <p:cTn id="15" fill="hold">
                            <p:stCondLst>
                              <p:cond delay="1000"/>
                            </p:stCondLst>
                            <p:childTnLst>
                              <p:par>
                                <p:cTn id="16" presetID="22" presetClass="entr" presetSubtype="1" fill="hold" nodeType="afterEffect">
                                  <p:stCondLst>
                                    <p:cond delay="0"/>
                                  </p:stCondLst>
                                  <p:childTnLst>
                                    <p:set>
                                      <p:cBhvr>
                                        <p:cTn id="17" dur="1" fill="hold">
                                          <p:stCondLst>
                                            <p:cond delay="0"/>
                                          </p:stCondLst>
                                        </p:cTn>
                                        <p:tgtEl>
                                          <p:spTgt spid="173070"/>
                                        </p:tgtEl>
                                        <p:attrNameLst>
                                          <p:attrName>style.visibility</p:attrName>
                                        </p:attrNameLst>
                                      </p:cBhvr>
                                      <p:to>
                                        <p:strVal val="visible"/>
                                      </p:to>
                                    </p:set>
                                    <p:animEffect transition="in" filter="wipe(up)">
                                      <p:cBhvr>
                                        <p:cTn id="18" dur="500"/>
                                        <p:tgtEl>
                                          <p:spTgt spid="173070"/>
                                        </p:tgtEl>
                                      </p:cBhvr>
                                    </p:animEffect>
                                  </p:childTnLst>
                                </p:cTn>
                              </p:par>
                            </p:childTnLst>
                          </p:cTn>
                        </p:par>
                        <p:par>
                          <p:cTn id="19" fill="hold">
                            <p:stCondLst>
                              <p:cond delay="1500"/>
                            </p:stCondLst>
                            <p:childTnLst>
                              <p:par>
                                <p:cTn id="20" presetID="22" presetClass="entr" presetSubtype="1" fill="hold" nodeType="afterEffect">
                                  <p:stCondLst>
                                    <p:cond delay="0"/>
                                  </p:stCondLst>
                                  <p:childTnLst>
                                    <p:set>
                                      <p:cBhvr>
                                        <p:cTn id="21" dur="1" fill="hold">
                                          <p:stCondLst>
                                            <p:cond delay="0"/>
                                          </p:stCondLst>
                                        </p:cTn>
                                        <p:tgtEl>
                                          <p:spTgt spid="173073"/>
                                        </p:tgtEl>
                                        <p:attrNameLst>
                                          <p:attrName>style.visibility</p:attrName>
                                        </p:attrNameLst>
                                      </p:cBhvr>
                                      <p:to>
                                        <p:strVal val="visible"/>
                                      </p:to>
                                    </p:set>
                                    <p:animEffect transition="in" filter="wipe(up)">
                                      <p:cBhvr>
                                        <p:cTn id="22" dur="500"/>
                                        <p:tgtEl>
                                          <p:spTgt spid="173073"/>
                                        </p:tgtEl>
                                      </p:cBhvr>
                                    </p:animEffect>
                                  </p:childTnLst>
                                </p:cTn>
                              </p:par>
                            </p:childTnLst>
                          </p:cTn>
                        </p:par>
                        <p:par>
                          <p:cTn id="23" fill="hold">
                            <p:stCondLst>
                              <p:cond delay="2000"/>
                            </p:stCondLst>
                            <p:childTnLst>
                              <p:par>
                                <p:cTn id="24" presetID="22" presetClass="entr" presetSubtype="1" fill="hold" nodeType="afterEffect">
                                  <p:stCondLst>
                                    <p:cond delay="0"/>
                                  </p:stCondLst>
                                  <p:childTnLst>
                                    <p:set>
                                      <p:cBhvr>
                                        <p:cTn id="25" dur="1" fill="hold">
                                          <p:stCondLst>
                                            <p:cond delay="0"/>
                                          </p:stCondLst>
                                        </p:cTn>
                                        <p:tgtEl>
                                          <p:spTgt spid="173076"/>
                                        </p:tgtEl>
                                        <p:attrNameLst>
                                          <p:attrName>style.visibility</p:attrName>
                                        </p:attrNameLst>
                                      </p:cBhvr>
                                      <p:to>
                                        <p:strVal val="visible"/>
                                      </p:to>
                                    </p:set>
                                    <p:animEffect transition="in" filter="wipe(up)">
                                      <p:cBhvr>
                                        <p:cTn id="26" dur="500"/>
                                        <p:tgtEl>
                                          <p:spTgt spid="173076"/>
                                        </p:tgtEl>
                                      </p:cBhvr>
                                    </p:animEffect>
                                  </p:childTnLst>
                                </p:cTn>
                              </p:par>
                            </p:childTnLst>
                          </p:cTn>
                        </p:par>
                        <p:par>
                          <p:cTn id="27" fill="hold">
                            <p:stCondLst>
                              <p:cond delay="2500"/>
                            </p:stCondLst>
                            <p:childTnLst>
                              <p:par>
                                <p:cTn id="28" presetID="22" presetClass="entr" presetSubtype="1" fill="hold" nodeType="afterEffect">
                                  <p:stCondLst>
                                    <p:cond delay="0"/>
                                  </p:stCondLst>
                                  <p:childTnLst>
                                    <p:set>
                                      <p:cBhvr>
                                        <p:cTn id="29" dur="1" fill="hold">
                                          <p:stCondLst>
                                            <p:cond delay="0"/>
                                          </p:stCondLst>
                                        </p:cTn>
                                        <p:tgtEl>
                                          <p:spTgt spid="173079"/>
                                        </p:tgtEl>
                                        <p:attrNameLst>
                                          <p:attrName>style.visibility</p:attrName>
                                        </p:attrNameLst>
                                      </p:cBhvr>
                                      <p:to>
                                        <p:strVal val="visible"/>
                                      </p:to>
                                    </p:set>
                                    <p:animEffect transition="in" filter="wipe(up)">
                                      <p:cBhvr>
                                        <p:cTn id="30" dur="500"/>
                                        <p:tgtEl>
                                          <p:spTgt spid="173079"/>
                                        </p:tgtEl>
                                      </p:cBhvr>
                                    </p:animEffect>
                                  </p:childTnLst>
                                </p:cTn>
                              </p:par>
                            </p:childTnLst>
                          </p:cTn>
                        </p:par>
                        <p:par>
                          <p:cTn id="31" fill="hold">
                            <p:stCondLst>
                              <p:cond delay="3000"/>
                            </p:stCondLst>
                            <p:childTnLst>
                              <p:par>
                                <p:cTn id="32" presetID="22" presetClass="entr" presetSubtype="1" fill="hold" nodeType="afterEffect">
                                  <p:stCondLst>
                                    <p:cond delay="0"/>
                                  </p:stCondLst>
                                  <p:childTnLst>
                                    <p:set>
                                      <p:cBhvr>
                                        <p:cTn id="33" dur="1" fill="hold">
                                          <p:stCondLst>
                                            <p:cond delay="0"/>
                                          </p:stCondLst>
                                        </p:cTn>
                                        <p:tgtEl>
                                          <p:spTgt spid="173082"/>
                                        </p:tgtEl>
                                        <p:attrNameLst>
                                          <p:attrName>style.visibility</p:attrName>
                                        </p:attrNameLst>
                                      </p:cBhvr>
                                      <p:to>
                                        <p:strVal val="visible"/>
                                      </p:to>
                                    </p:set>
                                    <p:animEffect transition="in" filter="wipe(up)">
                                      <p:cBhvr>
                                        <p:cTn id="34" dur="500"/>
                                        <p:tgtEl>
                                          <p:spTgt spid="173082"/>
                                        </p:tgtEl>
                                      </p:cBhvr>
                                    </p:animEffect>
                                  </p:childTnLst>
                                </p:cTn>
                              </p:par>
                            </p:childTnLst>
                          </p:cTn>
                        </p:par>
                        <p:par>
                          <p:cTn id="35" fill="hold">
                            <p:stCondLst>
                              <p:cond delay="3500"/>
                            </p:stCondLst>
                            <p:childTnLst>
                              <p:par>
                                <p:cTn id="36" presetID="22" presetClass="entr" presetSubtype="1" fill="hold" nodeType="afterEffect">
                                  <p:stCondLst>
                                    <p:cond delay="0"/>
                                  </p:stCondLst>
                                  <p:childTnLst>
                                    <p:set>
                                      <p:cBhvr>
                                        <p:cTn id="37" dur="1" fill="hold">
                                          <p:stCondLst>
                                            <p:cond delay="0"/>
                                          </p:stCondLst>
                                        </p:cTn>
                                        <p:tgtEl>
                                          <p:spTgt spid="173085"/>
                                        </p:tgtEl>
                                        <p:attrNameLst>
                                          <p:attrName>style.visibility</p:attrName>
                                        </p:attrNameLst>
                                      </p:cBhvr>
                                      <p:to>
                                        <p:strVal val="visible"/>
                                      </p:to>
                                    </p:set>
                                    <p:animEffect transition="in" filter="wipe(up)">
                                      <p:cBhvr>
                                        <p:cTn id="38" dur="500"/>
                                        <p:tgtEl>
                                          <p:spTgt spid="173085"/>
                                        </p:tgtEl>
                                      </p:cBhvr>
                                    </p:animEffect>
                                  </p:childTnLst>
                                </p:cTn>
                              </p:par>
                            </p:childTnLst>
                          </p:cTn>
                        </p:par>
                        <p:par>
                          <p:cTn id="39" fill="hold">
                            <p:stCondLst>
                              <p:cond delay="4000"/>
                            </p:stCondLst>
                            <p:childTnLst>
                              <p:par>
                                <p:cTn id="40" presetID="22" presetClass="entr" presetSubtype="1" fill="hold" nodeType="afterEffect">
                                  <p:stCondLst>
                                    <p:cond delay="0"/>
                                  </p:stCondLst>
                                  <p:childTnLst>
                                    <p:set>
                                      <p:cBhvr>
                                        <p:cTn id="41" dur="1" fill="hold">
                                          <p:stCondLst>
                                            <p:cond delay="0"/>
                                          </p:stCondLst>
                                        </p:cTn>
                                        <p:tgtEl>
                                          <p:spTgt spid="173089"/>
                                        </p:tgtEl>
                                        <p:attrNameLst>
                                          <p:attrName>style.visibility</p:attrName>
                                        </p:attrNameLst>
                                      </p:cBhvr>
                                      <p:to>
                                        <p:strVal val="visible"/>
                                      </p:to>
                                    </p:set>
                                    <p:animEffect transition="in" filter="wipe(up)">
                                      <p:cBhvr>
                                        <p:cTn id="42" dur="500"/>
                                        <p:tgtEl>
                                          <p:spTgt spid="173089"/>
                                        </p:tgtEl>
                                      </p:cBhvr>
                                    </p:animEffect>
                                  </p:childTnLst>
                                </p:cTn>
                              </p:par>
                            </p:childTnLst>
                          </p:cTn>
                        </p:par>
                        <p:par>
                          <p:cTn id="43" fill="hold">
                            <p:stCondLst>
                              <p:cond delay="4500"/>
                            </p:stCondLst>
                            <p:childTnLst>
                              <p:par>
                                <p:cTn id="44" presetID="22" presetClass="entr" presetSubtype="1" fill="hold" nodeType="afterEffect">
                                  <p:stCondLst>
                                    <p:cond delay="0"/>
                                  </p:stCondLst>
                                  <p:childTnLst>
                                    <p:set>
                                      <p:cBhvr>
                                        <p:cTn id="45" dur="1" fill="hold">
                                          <p:stCondLst>
                                            <p:cond delay="0"/>
                                          </p:stCondLst>
                                        </p:cTn>
                                        <p:tgtEl>
                                          <p:spTgt spid="173092"/>
                                        </p:tgtEl>
                                        <p:attrNameLst>
                                          <p:attrName>style.visibility</p:attrName>
                                        </p:attrNameLst>
                                      </p:cBhvr>
                                      <p:to>
                                        <p:strVal val="visible"/>
                                      </p:to>
                                    </p:set>
                                    <p:animEffect transition="in" filter="wipe(up)">
                                      <p:cBhvr>
                                        <p:cTn id="46" dur="500"/>
                                        <p:tgtEl>
                                          <p:spTgt spid="173092"/>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173088"/>
                                        </p:tgtEl>
                                        <p:attrNameLst>
                                          <p:attrName>style.visibility</p:attrName>
                                        </p:attrNameLst>
                                      </p:cBhvr>
                                      <p:to>
                                        <p:strVal val="visible"/>
                                      </p:to>
                                    </p:set>
                                    <p:animEffect transition="in" filter="wipe(left)">
                                      <p:cBhvr>
                                        <p:cTn id="51" dur="500"/>
                                        <p:tgtEl>
                                          <p:spTgt spid="173088"/>
                                        </p:tgtEl>
                                      </p:cBhvr>
                                    </p:animEffect>
                                  </p:childTnLst>
                                </p:cTn>
                              </p:par>
                            </p:childTnLst>
                          </p:cTn>
                        </p:par>
                        <p:par>
                          <p:cTn id="52" fill="hold">
                            <p:stCondLst>
                              <p:cond delay="500"/>
                            </p:stCondLst>
                            <p:childTnLst>
                              <p:par>
                                <p:cTn id="53" presetID="22" presetClass="entr" presetSubtype="8" fill="hold" nodeType="afterEffect">
                                  <p:stCondLst>
                                    <p:cond delay="0"/>
                                  </p:stCondLst>
                                  <p:childTnLst>
                                    <p:set>
                                      <p:cBhvr>
                                        <p:cTn id="54" dur="1" fill="hold">
                                          <p:stCondLst>
                                            <p:cond delay="0"/>
                                          </p:stCondLst>
                                        </p:cTn>
                                        <p:tgtEl>
                                          <p:spTgt spid="173097"/>
                                        </p:tgtEl>
                                        <p:attrNameLst>
                                          <p:attrName>style.visibility</p:attrName>
                                        </p:attrNameLst>
                                      </p:cBhvr>
                                      <p:to>
                                        <p:strVal val="visible"/>
                                      </p:to>
                                    </p:set>
                                    <p:animEffect transition="in" filter="wipe(left)">
                                      <p:cBhvr>
                                        <p:cTn id="55" dur="500"/>
                                        <p:tgtEl>
                                          <p:spTgt spid="173097"/>
                                        </p:tgtEl>
                                      </p:cBhvr>
                                    </p:animEffect>
                                  </p:childTnLst>
                                </p:cTn>
                              </p:par>
                            </p:childTnLst>
                          </p:cTn>
                        </p:par>
                        <p:par>
                          <p:cTn id="56" fill="hold">
                            <p:stCondLst>
                              <p:cond delay="1000"/>
                            </p:stCondLst>
                            <p:childTnLst>
                              <p:par>
                                <p:cTn id="57" presetID="22" presetClass="entr" presetSubtype="8" fill="hold" nodeType="afterEffect">
                                  <p:stCondLst>
                                    <p:cond delay="0"/>
                                  </p:stCondLst>
                                  <p:childTnLst>
                                    <p:set>
                                      <p:cBhvr>
                                        <p:cTn id="58" dur="1" fill="hold">
                                          <p:stCondLst>
                                            <p:cond delay="0"/>
                                          </p:stCondLst>
                                        </p:cTn>
                                        <p:tgtEl>
                                          <p:spTgt spid="173095"/>
                                        </p:tgtEl>
                                        <p:attrNameLst>
                                          <p:attrName>style.visibility</p:attrName>
                                        </p:attrNameLst>
                                      </p:cBhvr>
                                      <p:to>
                                        <p:strVal val="visible"/>
                                      </p:to>
                                    </p:set>
                                    <p:animEffect transition="in" filter="wipe(left)">
                                      <p:cBhvr>
                                        <p:cTn id="59" dur="500"/>
                                        <p:tgtEl>
                                          <p:spTgt spid="173095"/>
                                        </p:tgtEl>
                                      </p:cBhvr>
                                    </p:animEffect>
                                  </p:childTnLst>
                                </p:cTn>
                              </p:par>
                            </p:childTnLst>
                          </p:cTn>
                        </p:par>
                        <p:par>
                          <p:cTn id="60" fill="hold">
                            <p:stCondLst>
                              <p:cond delay="1500"/>
                            </p:stCondLst>
                            <p:childTnLst>
                              <p:par>
                                <p:cTn id="61" presetID="22" presetClass="entr" presetSubtype="8" fill="hold" nodeType="afterEffect">
                                  <p:stCondLst>
                                    <p:cond delay="0"/>
                                  </p:stCondLst>
                                  <p:childTnLst>
                                    <p:set>
                                      <p:cBhvr>
                                        <p:cTn id="62" dur="1" fill="hold">
                                          <p:stCondLst>
                                            <p:cond delay="0"/>
                                          </p:stCondLst>
                                        </p:cTn>
                                        <p:tgtEl>
                                          <p:spTgt spid="173096"/>
                                        </p:tgtEl>
                                        <p:attrNameLst>
                                          <p:attrName>style.visibility</p:attrName>
                                        </p:attrNameLst>
                                      </p:cBhvr>
                                      <p:to>
                                        <p:strVal val="visible"/>
                                      </p:to>
                                    </p:set>
                                    <p:animEffect transition="in" filter="wipe(left)">
                                      <p:cBhvr>
                                        <p:cTn id="63" dur="500"/>
                                        <p:tgtEl>
                                          <p:spTgt spid="173096"/>
                                        </p:tgtEl>
                                      </p:cBhvr>
                                    </p:animEffect>
                                  </p:childTnLst>
                                </p:cTn>
                              </p:par>
                            </p:childTnLst>
                          </p:cTn>
                        </p:par>
                      </p:childTnLst>
                    </p:cTn>
                  </p:par>
                  <p:par>
                    <p:cTn id="64" fill="hold">
                      <p:stCondLst>
                        <p:cond delay="indefinite"/>
                      </p:stCondLst>
                      <p:childTnLst>
                        <p:par>
                          <p:cTn id="65" fill="hold">
                            <p:stCondLst>
                              <p:cond delay="0"/>
                            </p:stCondLst>
                            <p:childTnLst>
                              <p:par>
                                <p:cTn id="66" presetID="2" presetClass="entr" presetSubtype="2" fill="hold" grpId="0" nodeType="clickEffect">
                                  <p:stCondLst>
                                    <p:cond delay="0"/>
                                  </p:stCondLst>
                                  <p:childTnLst>
                                    <p:set>
                                      <p:cBhvr>
                                        <p:cTn id="67" dur="1" fill="hold">
                                          <p:stCondLst>
                                            <p:cond delay="0"/>
                                          </p:stCondLst>
                                        </p:cTn>
                                        <p:tgtEl>
                                          <p:spTgt spid="173098"/>
                                        </p:tgtEl>
                                        <p:attrNameLst>
                                          <p:attrName>style.visibility</p:attrName>
                                        </p:attrNameLst>
                                      </p:cBhvr>
                                      <p:to>
                                        <p:strVal val="visible"/>
                                      </p:to>
                                    </p:set>
                                    <p:anim calcmode="lin" valueType="num">
                                      <p:cBhvr additive="base">
                                        <p:cTn id="68" dur="500" fill="hold"/>
                                        <p:tgtEl>
                                          <p:spTgt spid="173098"/>
                                        </p:tgtEl>
                                        <p:attrNameLst>
                                          <p:attrName>ppt_x</p:attrName>
                                        </p:attrNameLst>
                                      </p:cBhvr>
                                      <p:tavLst>
                                        <p:tav tm="0">
                                          <p:val>
                                            <p:strVal val="1+#ppt_w/2"/>
                                          </p:val>
                                        </p:tav>
                                        <p:tav tm="100000">
                                          <p:val>
                                            <p:strVal val="#ppt_x"/>
                                          </p:val>
                                        </p:tav>
                                      </p:tavLst>
                                    </p:anim>
                                    <p:anim calcmode="lin" valueType="num">
                                      <p:cBhvr additive="base">
                                        <p:cTn id="69" dur="500" fill="hold"/>
                                        <p:tgtEl>
                                          <p:spTgt spid="17309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9" grpId="0" build="p"/>
      <p:bldP spid="173060" grpId="0"/>
      <p:bldP spid="17309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1970" name="标题 211969"/>
          <p:cNvSpPr>
            <a:spLocks noGrp="1"/>
          </p:cNvSpPr>
          <p:nvPr>
            <p:ph type="title"/>
          </p:nvPr>
        </p:nvSpPr>
        <p:spPr>
          <a:ln/>
        </p:spPr>
        <p:txBody>
          <a:bodyPr anchor="ctr"/>
          <a:p>
            <a:r>
              <a:rPr lang="zh-CN" altLang="en-US" dirty="0">
                <a:ea typeface="华文行楷" panose="02010800040101010101" pitchFamily="2" charset="-122"/>
              </a:rPr>
              <a:t>总结</a:t>
            </a:r>
            <a:endParaRPr lang="zh-CN" altLang="en-US" dirty="0">
              <a:ea typeface="华文行楷" panose="02010800040101010101" pitchFamily="2" charset="-122"/>
            </a:endParaRPr>
          </a:p>
        </p:txBody>
      </p:sp>
      <p:sp>
        <p:nvSpPr>
          <p:cNvPr id="211998" name="矩形 211997"/>
          <p:cNvSpPr/>
          <p:nvPr/>
        </p:nvSpPr>
        <p:spPr>
          <a:xfrm>
            <a:off x="3443288" y="1847850"/>
            <a:ext cx="1676400" cy="768350"/>
          </a:xfrm>
          <a:prstGeom prst="rect">
            <a:avLst/>
          </a:prstGeom>
          <a:noFill/>
          <a:ln w="76200" cap="flat" cmpd="sng">
            <a:solidFill>
              <a:schemeClr val="accent1"/>
            </a:solidFill>
            <a:prstDash val="solid"/>
            <a:miter/>
            <a:headEnd type="none" w="med" len="med"/>
            <a:tailEnd type="none" w="med" len="med"/>
          </a:ln>
        </p:spPr>
        <p:txBody>
          <a:bodyPr wrap="none" anchor="ctr"/>
          <a:p>
            <a:r>
              <a:rPr lang="zh-CN" altLang="en-US" sz="2800" b="1" dirty="0">
                <a:solidFill>
                  <a:schemeClr val="tx2"/>
                </a:solidFill>
                <a:latin typeface="Times New Roman" panose="02020603050405020304" pitchFamily="18" charset="0"/>
                <a:ea typeface="仿宋" panose="02010609060101010101" pitchFamily="49" charset="-122"/>
              </a:rPr>
              <a:t>简单回路</a:t>
            </a:r>
            <a:endParaRPr lang="zh-CN" altLang="en-US" sz="2800" b="1" dirty="0">
              <a:solidFill>
                <a:schemeClr val="tx2"/>
              </a:solidFill>
              <a:latin typeface="Times New Roman" panose="02020603050405020304" pitchFamily="18" charset="0"/>
              <a:ea typeface="仿宋" panose="02010609060101010101" pitchFamily="49" charset="-122"/>
            </a:endParaRPr>
          </a:p>
        </p:txBody>
      </p:sp>
      <p:sp>
        <p:nvSpPr>
          <p:cNvPr id="212000" name="文本框 211999"/>
          <p:cNvSpPr txBox="1"/>
          <p:nvPr/>
        </p:nvSpPr>
        <p:spPr>
          <a:xfrm>
            <a:off x="6510338" y="1266825"/>
            <a:ext cx="2209800" cy="519113"/>
          </a:xfrm>
          <a:prstGeom prst="rect">
            <a:avLst/>
          </a:prstGeom>
          <a:noFill/>
          <a:ln w="76200">
            <a:noFill/>
          </a:ln>
        </p:spPr>
        <p:txBody>
          <a:bodyPr>
            <a:spAutoFit/>
          </a:bodyPr>
          <a:p>
            <a:pPr>
              <a:spcBef>
                <a:spcPct val="50000"/>
              </a:spcBef>
            </a:pPr>
            <a:r>
              <a:rPr lang="zh-CN" altLang="en-US" sz="2800" b="1" dirty="0">
                <a:solidFill>
                  <a:schemeClr val="tx2"/>
                </a:solidFill>
                <a:latin typeface="Times New Roman" panose="02020603050405020304" pitchFamily="18" charset="0"/>
                <a:ea typeface="仿宋" panose="02010609060101010101" pitchFamily="49" charset="-122"/>
              </a:rPr>
              <a:t>最小表示法</a:t>
            </a:r>
            <a:endParaRPr lang="zh-CN" altLang="en-US" sz="2800" b="1" dirty="0">
              <a:solidFill>
                <a:schemeClr val="tx2"/>
              </a:solidFill>
              <a:latin typeface="Times New Roman" panose="02020603050405020304" pitchFamily="18" charset="0"/>
              <a:ea typeface="仿宋" panose="02010609060101010101" pitchFamily="49" charset="-122"/>
            </a:endParaRPr>
          </a:p>
        </p:txBody>
      </p:sp>
      <p:grpSp>
        <p:nvGrpSpPr>
          <p:cNvPr id="212003" name="组合 212002"/>
          <p:cNvGrpSpPr/>
          <p:nvPr/>
        </p:nvGrpSpPr>
        <p:grpSpPr>
          <a:xfrm>
            <a:off x="4962525" y="1143000"/>
            <a:ext cx="1828800" cy="1009650"/>
            <a:chOff x="3126" y="948"/>
            <a:chExt cx="1152" cy="636"/>
          </a:xfrm>
        </p:grpSpPr>
        <p:sp>
          <p:nvSpPr>
            <p:cNvPr id="211999" name="直接连接符 211998"/>
            <p:cNvSpPr/>
            <p:nvPr/>
          </p:nvSpPr>
          <p:spPr>
            <a:xfrm flipV="1">
              <a:off x="3312" y="1200"/>
              <a:ext cx="864" cy="384"/>
            </a:xfrm>
            <a:prstGeom prst="line">
              <a:avLst/>
            </a:prstGeom>
            <a:ln w="76200" cap="flat" cmpd="sng">
              <a:solidFill>
                <a:srgbClr val="FF5050"/>
              </a:solidFill>
              <a:prstDash val="solid"/>
              <a:headEnd type="none" w="med" len="med"/>
              <a:tailEnd type="triangle" w="med" len="med"/>
            </a:ln>
          </p:spPr>
        </p:sp>
        <p:sp>
          <p:nvSpPr>
            <p:cNvPr id="212001" name="文本框 212000"/>
            <p:cNvSpPr txBox="1"/>
            <p:nvPr/>
          </p:nvSpPr>
          <p:spPr>
            <a:xfrm rot="-1089576">
              <a:off x="3126" y="948"/>
              <a:ext cx="1152" cy="327"/>
            </a:xfrm>
            <a:prstGeom prst="rect">
              <a:avLst/>
            </a:prstGeom>
            <a:noFill/>
            <a:ln w="76200">
              <a:noFill/>
            </a:ln>
          </p:spPr>
          <p:txBody>
            <a:bodyPr>
              <a:spAutoFit/>
            </a:bodyPr>
            <a:p>
              <a:pPr>
                <a:spcBef>
                  <a:spcPct val="50000"/>
                </a:spcBef>
              </a:pPr>
              <a:r>
                <a:rPr lang="zh-CN" altLang="en-US" sz="2800" b="1" dirty="0">
                  <a:solidFill>
                    <a:schemeClr val="tx2"/>
                  </a:solidFill>
                  <a:latin typeface="Times New Roman" panose="02020603050405020304" pitchFamily="18" charset="0"/>
                  <a:ea typeface="仿宋" panose="02010609060101010101" pitchFamily="49" charset="-122"/>
                </a:rPr>
                <a:t>一般性</a:t>
              </a:r>
              <a:endParaRPr lang="zh-CN" altLang="en-US" sz="2800" b="1" dirty="0">
                <a:solidFill>
                  <a:schemeClr val="tx2"/>
                </a:solidFill>
                <a:latin typeface="Times New Roman" panose="02020603050405020304" pitchFamily="18" charset="0"/>
                <a:ea typeface="仿宋" panose="02010609060101010101" pitchFamily="49" charset="-122"/>
              </a:endParaRPr>
            </a:p>
          </p:txBody>
        </p:sp>
      </p:grpSp>
      <p:grpSp>
        <p:nvGrpSpPr>
          <p:cNvPr id="212032" name="组合 212031"/>
          <p:cNvGrpSpPr/>
          <p:nvPr/>
        </p:nvGrpSpPr>
        <p:grpSpPr>
          <a:xfrm>
            <a:off x="5210175" y="2443163"/>
            <a:ext cx="1419225" cy="871537"/>
            <a:chOff x="3282" y="1578"/>
            <a:chExt cx="894" cy="549"/>
          </a:xfrm>
        </p:grpSpPr>
        <p:sp>
          <p:nvSpPr>
            <p:cNvPr id="212004" name="直接连接符 212003"/>
            <p:cNvSpPr/>
            <p:nvPr/>
          </p:nvSpPr>
          <p:spPr>
            <a:xfrm>
              <a:off x="3339" y="1578"/>
              <a:ext cx="837" cy="249"/>
            </a:xfrm>
            <a:prstGeom prst="line">
              <a:avLst/>
            </a:prstGeom>
            <a:ln w="76200" cap="flat" cmpd="sng">
              <a:solidFill>
                <a:srgbClr val="FF5050"/>
              </a:solidFill>
              <a:prstDash val="solid"/>
              <a:headEnd type="none" w="med" len="med"/>
              <a:tailEnd type="triangle" w="med" len="med"/>
            </a:ln>
          </p:spPr>
        </p:sp>
        <p:sp>
          <p:nvSpPr>
            <p:cNvPr id="212008" name="文本框 212007"/>
            <p:cNvSpPr txBox="1"/>
            <p:nvPr/>
          </p:nvSpPr>
          <p:spPr>
            <a:xfrm rot="887806">
              <a:off x="3282" y="1800"/>
              <a:ext cx="864" cy="327"/>
            </a:xfrm>
            <a:prstGeom prst="rect">
              <a:avLst/>
            </a:prstGeom>
            <a:noFill/>
            <a:ln w="76200">
              <a:noFill/>
            </a:ln>
          </p:spPr>
          <p:txBody>
            <a:bodyPr>
              <a:spAutoFit/>
            </a:bodyPr>
            <a:p>
              <a:pPr algn="l">
                <a:spcBef>
                  <a:spcPct val="50000"/>
                </a:spcBef>
              </a:pPr>
              <a:r>
                <a:rPr lang="zh-CN" altLang="en-US" sz="2800" b="1" dirty="0">
                  <a:solidFill>
                    <a:schemeClr val="tx2"/>
                  </a:solidFill>
                  <a:latin typeface="Times New Roman" panose="02020603050405020304" pitchFamily="18" charset="0"/>
                  <a:ea typeface="仿宋" panose="02010609060101010101" pitchFamily="49" charset="-122"/>
                </a:rPr>
                <a:t>特殊性</a:t>
              </a:r>
              <a:endParaRPr lang="zh-CN" altLang="en-US" sz="2800" b="1" dirty="0">
                <a:solidFill>
                  <a:schemeClr val="tx2"/>
                </a:solidFill>
                <a:latin typeface="Times New Roman" panose="02020603050405020304" pitchFamily="18" charset="0"/>
                <a:ea typeface="仿宋" panose="02010609060101010101" pitchFamily="49" charset="-122"/>
              </a:endParaRPr>
            </a:p>
          </p:txBody>
        </p:sp>
      </p:grpSp>
      <p:sp>
        <p:nvSpPr>
          <p:cNvPr id="212010" name="文本框 212009"/>
          <p:cNvSpPr txBox="1"/>
          <p:nvPr/>
        </p:nvSpPr>
        <p:spPr>
          <a:xfrm>
            <a:off x="6519863" y="2627313"/>
            <a:ext cx="2209800" cy="519112"/>
          </a:xfrm>
          <a:prstGeom prst="rect">
            <a:avLst/>
          </a:prstGeom>
          <a:noFill/>
          <a:ln w="76200">
            <a:noFill/>
          </a:ln>
        </p:spPr>
        <p:txBody>
          <a:bodyPr>
            <a:spAutoFit/>
          </a:bodyPr>
          <a:p>
            <a:pPr>
              <a:spcBef>
                <a:spcPct val="50000"/>
              </a:spcBef>
            </a:pPr>
            <a:r>
              <a:rPr lang="zh-CN" altLang="en-US" sz="2800" b="1" dirty="0">
                <a:solidFill>
                  <a:schemeClr val="tx2"/>
                </a:solidFill>
                <a:latin typeface="Times New Roman" panose="02020603050405020304" pitchFamily="18" charset="0"/>
                <a:ea typeface="仿宋" panose="02010609060101010101" pitchFamily="49" charset="-122"/>
              </a:rPr>
              <a:t>括号表示法</a:t>
            </a:r>
            <a:endParaRPr lang="zh-CN" altLang="en-US" sz="2800" b="1" dirty="0">
              <a:solidFill>
                <a:schemeClr val="tx2"/>
              </a:solidFill>
              <a:latin typeface="Times New Roman" panose="02020603050405020304" pitchFamily="18" charset="0"/>
              <a:ea typeface="仿宋" panose="02010609060101010101" pitchFamily="49" charset="-122"/>
            </a:endParaRPr>
          </a:p>
        </p:txBody>
      </p:sp>
      <p:grpSp>
        <p:nvGrpSpPr>
          <p:cNvPr id="212017" name="组合 212016"/>
          <p:cNvGrpSpPr/>
          <p:nvPr/>
        </p:nvGrpSpPr>
        <p:grpSpPr>
          <a:xfrm>
            <a:off x="3529013" y="2838450"/>
            <a:ext cx="762000" cy="1600200"/>
            <a:chOff x="2223" y="2016"/>
            <a:chExt cx="480" cy="1008"/>
          </a:xfrm>
        </p:grpSpPr>
        <p:sp>
          <p:nvSpPr>
            <p:cNvPr id="212015" name="直接连接符 212014"/>
            <p:cNvSpPr/>
            <p:nvPr/>
          </p:nvSpPr>
          <p:spPr>
            <a:xfrm>
              <a:off x="2688" y="2016"/>
              <a:ext cx="0" cy="1008"/>
            </a:xfrm>
            <a:prstGeom prst="line">
              <a:avLst/>
            </a:prstGeom>
            <a:ln w="76200" cap="flat" cmpd="sng">
              <a:solidFill>
                <a:srgbClr val="FF5050"/>
              </a:solidFill>
              <a:prstDash val="solid"/>
              <a:headEnd type="none" w="med" len="med"/>
              <a:tailEnd type="triangle" w="med" len="med"/>
            </a:ln>
          </p:spPr>
        </p:sp>
        <p:sp>
          <p:nvSpPr>
            <p:cNvPr id="212016" name="文本框 212015"/>
            <p:cNvSpPr txBox="1"/>
            <p:nvPr/>
          </p:nvSpPr>
          <p:spPr>
            <a:xfrm>
              <a:off x="2223" y="2160"/>
              <a:ext cx="480" cy="596"/>
            </a:xfrm>
            <a:prstGeom prst="rect">
              <a:avLst/>
            </a:prstGeom>
            <a:noFill/>
            <a:ln w="76200">
              <a:noFill/>
            </a:ln>
          </p:spPr>
          <p:txBody>
            <a:bodyPr>
              <a:spAutoFit/>
            </a:bodyPr>
            <a:p>
              <a:pPr>
                <a:spcBef>
                  <a:spcPct val="50000"/>
                </a:spcBef>
              </a:pPr>
              <a:r>
                <a:rPr lang="zh-CN" altLang="en-US" sz="2800" b="1" dirty="0">
                  <a:solidFill>
                    <a:schemeClr val="tx2"/>
                  </a:solidFill>
                  <a:latin typeface="Times New Roman" panose="02020603050405020304" pitchFamily="18" charset="0"/>
                  <a:ea typeface="仿宋" panose="02010609060101010101" pitchFamily="49" charset="-122"/>
                </a:rPr>
                <a:t>拓展</a:t>
              </a:r>
              <a:endParaRPr lang="zh-CN" altLang="en-US" sz="2800" b="1" dirty="0">
                <a:solidFill>
                  <a:schemeClr val="tx2"/>
                </a:solidFill>
                <a:latin typeface="Times New Roman" panose="02020603050405020304" pitchFamily="18" charset="0"/>
                <a:ea typeface="仿宋" panose="02010609060101010101" pitchFamily="49" charset="-122"/>
              </a:endParaRPr>
            </a:p>
          </p:txBody>
        </p:sp>
      </p:grpSp>
      <p:sp>
        <p:nvSpPr>
          <p:cNvPr id="212018" name="矩形 212017"/>
          <p:cNvSpPr/>
          <p:nvPr/>
        </p:nvSpPr>
        <p:spPr>
          <a:xfrm>
            <a:off x="3529013" y="4548188"/>
            <a:ext cx="1676400" cy="768350"/>
          </a:xfrm>
          <a:prstGeom prst="rect">
            <a:avLst/>
          </a:prstGeom>
          <a:noFill/>
          <a:ln w="76200" cap="flat" cmpd="sng">
            <a:solidFill>
              <a:schemeClr val="accent1"/>
            </a:solidFill>
            <a:prstDash val="solid"/>
            <a:miter/>
            <a:headEnd type="none" w="med" len="med"/>
            <a:tailEnd type="none" w="med" len="med"/>
          </a:ln>
        </p:spPr>
        <p:txBody>
          <a:bodyPr wrap="none" anchor="ctr"/>
          <a:p>
            <a:r>
              <a:rPr lang="zh-CN" altLang="en-US" sz="2800" b="1" dirty="0">
                <a:solidFill>
                  <a:schemeClr val="tx2"/>
                </a:solidFill>
                <a:latin typeface="Times New Roman" panose="02020603050405020304" pitchFamily="18" charset="0"/>
                <a:ea typeface="仿宋" panose="02010609060101010101" pitchFamily="49" charset="-122"/>
              </a:rPr>
              <a:t>简单路径</a:t>
            </a:r>
            <a:endParaRPr lang="zh-CN" altLang="en-US" sz="2800" b="1" dirty="0">
              <a:solidFill>
                <a:schemeClr val="tx2"/>
              </a:solidFill>
              <a:latin typeface="Times New Roman" panose="02020603050405020304" pitchFamily="18" charset="0"/>
              <a:ea typeface="仿宋" panose="02010609060101010101" pitchFamily="49" charset="-122"/>
            </a:endParaRPr>
          </a:p>
        </p:txBody>
      </p:sp>
      <p:grpSp>
        <p:nvGrpSpPr>
          <p:cNvPr id="212034" name="组合 212033"/>
          <p:cNvGrpSpPr/>
          <p:nvPr/>
        </p:nvGrpSpPr>
        <p:grpSpPr>
          <a:xfrm>
            <a:off x="5310188" y="3152775"/>
            <a:ext cx="2438400" cy="1800225"/>
            <a:chOff x="3345" y="2025"/>
            <a:chExt cx="1536" cy="1134"/>
          </a:xfrm>
        </p:grpSpPr>
        <p:grpSp>
          <p:nvGrpSpPr>
            <p:cNvPr id="212021" name="组合 212020"/>
            <p:cNvGrpSpPr/>
            <p:nvPr/>
          </p:nvGrpSpPr>
          <p:grpSpPr>
            <a:xfrm>
              <a:off x="3408" y="2025"/>
              <a:ext cx="1410" cy="1134"/>
              <a:chOff x="3408" y="2214"/>
              <a:chExt cx="1410" cy="1134"/>
            </a:xfrm>
          </p:grpSpPr>
          <p:sp>
            <p:nvSpPr>
              <p:cNvPr id="212019" name="直接连接符 212018"/>
              <p:cNvSpPr/>
              <p:nvPr/>
            </p:nvSpPr>
            <p:spPr>
              <a:xfrm>
                <a:off x="4809" y="2214"/>
                <a:ext cx="0" cy="1134"/>
              </a:xfrm>
              <a:prstGeom prst="line">
                <a:avLst/>
              </a:prstGeom>
              <a:ln w="76200" cap="flat" cmpd="sng">
                <a:solidFill>
                  <a:srgbClr val="FF5050"/>
                </a:solidFill>
                <a:prstDash val="solid"/>
                <a:headEnd type="none" w="med" len="med"/>
                <a:tailEnd type="none" w="med" len="med"/>
              </a:ln>
            </p:spPr>
          </p:sp>
          <p:sp>
            <p:nvSpPr>
              <p:cNvPr id="212020" name="直接连接符 212019"/>
              <p:cNvSpPr/>
              <p:nvPr/>
            </p:nvSpPr>
            <p:spPr>
              <a:xfrm flipH="1" flipV="1">
                <a:off x="3408" y="3312"/>
                <a:ext cx="1410" cy="9"/>
              </a:xfrm>
              <a:prstGeom prst="line">
                <a:avLst/>
              </a:prstGeom>
              <a:ln w="76200" cap="flat" cmpd="sng">
                <a:solidFill>
                  <a:srgbClr val="FF5050"/>
                </a:solidFill>
                <a:prstDash val="solid"/>
                <a:headEnd type="none" w="med" len="med"/>
                <a:tailEnd type="triangle" w="med" len="med"/>
              </a:ln>
            </p:spPr>
          </p:sp>
        </p:grpSp>
        <p:sp>
          <p:nvSpPr>
            <p:cNvPr id="212024" name="文本框 212023"/>
            <p:cNvSpPr txBox="1"/>
            <p:nvPr/>
          </p:nvSpPr>
          <p:spPr>
            <a:xfrm>
              <a:off x="3345" y="2709"/>
              <a:ext cx="1536" cy="327"/>
            </a:xfrm>
            <a:prstGeom prst="rect">
              <a:avLst/>
            </a:prstGeom>
            <a:noFill/>
            <a:ln w="9525">
              <a:noFill/>
            </a:ln>
          </p:spPr>
          <p:txBody>
            <a:bodyPr>
              <a:spAutoFit/>
            </a:bodyPr>
            <a:p>
              <a:pPr algn="l">
                <a:spcBef>
                  <a:spcPct val="50000"/>
                </a:spcBef>
              </a:pPr>
              <a:r>
                <a:rPr lang="en-US" altLang="zh-CN" sz="2800" b="1" dirty="0">
                  <a:solidFill>
                    <a:schemeClr val="tx2"/>
                  </a:solidFill>
                  <a:latin typeface="仿宋" panose="02010609060101010101" pitchFamily="49" charset="-122"/>
                  <a:ea typeface="仿宋" panose="02010609060101010101" pitchFamily="49" charset="-122"/>
                </a:rPr>
                <a:t>3</a:t>
              </a:r>
              <a:r>
                <a:rPr lang="zh-CN" altLang="en-US" sz="2800" b="1" dirty="0">
                  <a:solidFill>
                    <a:schemeClr val="tx2"/>
                  </a:solidFill>
                  <a:latin typeface="仿宋" panose="02010609060101010101" pitchFamily="49" charset="-122"/>
                  <a:ea typeface="仿宋" panose="02010609060101010101" pitchFamily="49" charset="-122"/>
                </a:rPr>
                <a:t>进制</a:t>
              </a:r>
              <a:r>
                <a:rPr lang="en-US" altLang="zh-CN" sz="2800" b="1" dirty="0">
                  <a:solidFill>
                    <a:schemeClr val="tx2"/>
                  </a:solidFill>
                  <a:latin typeface="仿宋" panose="02010609060101010101" pitchFamily="49" charset="-122"/>
                  <a:ea typeface="仿宋" panose="02010609060101010101" pitchFamily="49" charset="-122"/>
                </a:rPr>
                <a:t>→4</a:t>
              </a:r>
              <a:r>
                <a:rPr lang="zh-CN" altLang="en-US" sz="2800" b="1" dirty="0">
                  <a:solidFill>
                    <a:schemeClr val="tx2"/>
                  </a:solidFill>
                  <a:latin typeface="仿宋" panose="02010609060101010101" pitchFamily="49" charset="-122"/>
                  <a:ea typeface="仿宋" panose="02010609060101010101" pitchFamily="49" charset="-122"/>
                </a:rPr>
                <a:t>进制</a:t>
              </a:r>
              <a:endParaRPr lang="zh-CN" altLang="en-US" sz="2800" b="1" dirty="0">
                <a:solidFill>
                  <a:schemeClr val="tx2"/>
                </a:solidFill>
                <a:latin typeface="仿宋" panose="02010609060101010101" pitchFamily="49" charset="-122"/>
                <a:ea typeface="仿宋" panose="02010609060101010101" pitchFamily="49" charset="-122"/>
              </a:endParaRPr>
            </a:p>
          </p:txBody>
        </p:sp>
      </p:grpSp>
      <p:sp>
        <p:nvSpPr>
          <p:cNvPr id="212025" name="直接连接符 212024"/>
          <p:cNvSpPr/>
          <p:nvPr/>
        </p:nvSpPr>
        <p:spPr>
          <a:xfrm>
            <a:off x="4252913" y="5443538"/>
            <a:ext cx="0" cy="431800"/>
          </a:xfrm>
          <a:prstGeom prst="line">
            <a:avLst/>
          </a:prstGeom>
          <a:ln w="76200" cap="flat" cmpd="sng">
            <a:solidFill>
              <a:srgbClr val="FF5050"/>
            </a:solidFill>
            <a:prstDash val="solid"/>
            <a:headEnd type="none" w="med" len="med"/>
            <a:tailEnd type="triangle" w="med" len="med"/>
          </a:ln>
        </p:spPr>
      </p:sp>
      <p:sp>
        <p:nvSpPr>
          <p:cNvPr id="212026" name="文本框 212025"/>
          <p:cNvSpPr txBox="1"/>
          <p:nvPr/>
        </p:nvSpPr>
        <p:spPr>
          <a:xfrm>
            <a:off x="2919413" y="5838825"/>
            <a:ext cx="3214687" cy="519113"/>
          </a:xfrm>
          <a:prstGeom prst="rect">
            <a:avLst/>
          </a:prstGeom>
          <a:noFill/>
          <a:ln w="76200">
            <a:noFill/>
          </a:ln>
        </p:spPr>
        <p:txBody>
          <a:bodyPr>
            <a:spAutoFit/>
          </a:bodyPr>
          <a:p>
            <a:pPr>
              <a:spcBef>
                <a:spcPct val="50000"/>
              </a:spcBef>
            </a:pPr>
            <a:r>
              <a:rPr lang="zh-CN" altLang="en-US" sz="2800" b="1" dirty="0">
                <a:solidFill>
                  <a:schemeClr val="tx2"/>
                </a:solidFill>
                <a:latin typeface="Times New Roman" panose="02020603050405020304" pitchFamily="18" charset="0"/>
                <a:ea typeface="仿宋" panose="02010609060101010101" pitchFamily="49" charset="-122"/>
              </a:rPr>
              <a:t>括号表示法的改进</a:t>
            </a:r>
            <a:endParaRPr lang="zh-CN" altLang="en-US" sz="2800" b="1" dirty="0">
              <a:solidFill>
                <a:schemeClr val="tx2"/>
              </a:solidFill>
              <a:latin typeface="Times New Roman" panose="02020603050405020304" pitchFamily="18" charset="0"/>
              <a:ea typeface="仿宋" panose="02010609060101010101" pitchFamily="49" charset="-122"/>
            </a:endParaRPr>
          </a:p>
        </p:txBody>
      </p:sp>
      <p:grpSp>
        <p:nvGrpSpPr>
          <p:cNvPr id="212031" name="组合 212030"/>
          <p:cNvGrpSpPr/>
          <p:nvPr/>
        </p:nvGrpSpPr>
        <p:grpSpPr>
          <a:xfrm>
            <a:off x="1652588" y="1838325"/>
            <a:ext cx="1700212" cy="3636963"/>
            <a:chOff x="1041" y="1197"/>
            <a:chExt cx="1071" cy="2291"/>
          </a:xfrm>
        </p:grpSpPr>
        <p:sp>
          <p:nvSpPr>
            <p:cNvPr id="212027" name="直接连接符 212026"/>
            <p:cNvSpPr/>
            <p:nvPr/>
          </p:nvSpPr>
          <p:spPr>
            <a:xfrm flipH="1">
              <a:off x="1545" y="3186"/>
              <a:ext cx="567" cy="0"/>
            </a:xfrm>
            <a:prstGeom prst="line">
              <a:avLst/>
            </a:prstGeom>
            <a:ln w="76200" cap="flat" cmpd="sng">
              <a:solidFill>
                <a:srgbClr val="FF5050"/>
              </a:solidFill>
              <a:prstDash val="solid"/>
              <a:headEnd type="none" w="med" len="med"/>
              <a:tailEnd type="none" w="med" len="med"/>
            </a:ln>
          </p:spPr>
        </p:sp>
        <p:sp>
          <p:nvSpPr>
            <p:cNvPr id="212028" name="直接连接符 212027"/>
            <p:cNvSpPr/>
            <p:nvPr/>
          </p:nvSpPr>
          <p:spPr>
            <a:xfrm flipH="1" flipV="1">
              <a:off x="1536" y="1401"/>
              <a:ext cx="9" cy="1803"/>
            </a:xfrm>
            <a:prstGeom prst="line">
              <a:avLst/>
            </a:prstGeom>
            <a:ln w="76200" cap="flat" cmpd="sng">
              <a:solidFill>
                <a:srgbClr val="FF5050"/>
              </a:solidFill>
              <a:prstDash val="solid"/>
              <a:headEnd type="none" w="med" len="med"/>
              <a:tailEnd type="none" w="med" len="med"/>
            </a:ln>
          </p:spPr>
        </p:sp>
        <p:sp>
          <p:nvSpPr>
            <p:cNvPr id="212029" name="直接连接符 212028"/>
            <p:cNvSpPr/>
            <p:nvPr/>
          </p:nvSpPr>
          <p:spPr>
            <a:xfrm>
              <a:off x="1527" y="1422"/>
              <a:ext cx="544" cy="0"/>
            </a:xfrm>
            <a:prstGeom prst="line">
              <a:avLst/>
            </a:prstGeom>
            <a:ln w="76200" cap="flat" cmpd="sng">
              <a:solidFill>
                <a:srgbClr val="FF5050"/>
              </a:solidFill>
              <a:prstDash val="solid"/>
              <a:headEnd type="none" w="med" len="med"/>
              <a:tailEnd type="triangle" w="med" len="med"/>
            </a:ln>
          </p:spPr>
        </p:sp>
        <p:sp>
          <p:nvSpPr>
            <p:cNvPr id="212030" name="文本框 212029"/>
            <p:cNvSpPr txBox="1"/>
            <p:nvPr/>
          </p:nvSpPr>
          <p:spPr>
            <a:xfrm>
              <a:off x="1041" y="1197"/>
              <a:ext cx="399" cy="2291"/>
            </a:xfrm>
            <a:prstGeom prst="rect">
              <a:avLst/>
            </a:prstGeom>
            <a:noFill/>
            <a:ln w="76200">
              <a:noFill/>
            </a:ln>
          </p:spPr>
          <p:txBody>
            <a:bodyPr>
              <a:spAutoFit/>
            </a:bodyPr>
            <a:p>
              <a:pPr>
                <a:lnSpc>
                  <a:spcPct val="60000"/>
                </a:lnSpc>
                <a:spcBef>
                  <a:spcPct val="50000"/>
                </a:spcBef>
              </a:pPr>
              <a:r>
                <a:rPr lang="zh-CN" altLang="en-US" sz="2800" b="1" dirty="0">
                  <a:solidFill>
                    <a:schemeClr val="tx2"/>
                  </a:solidFill>
                  <a:latin typeface="Times New Roman" panose="02020603050405020304" pitchFamily="18" charset="0"/>
                  <a:ea typeface="仿宋" panose="02010609060101010101" pitchFamily="49" charset="-122"/>
                </a:rPr>
                <a:t>广</a:t>
              </a:r>
              <a:endParaRPr lang="zh-CN" altLang="en-US" sz="2800" b="1" dirty="0">
                <a:solidFill>
                  <a:schemeClr val="tx2"/>
                </a:solidFill>
                <a:latin typeface="Times New Roman" panose="02020603050405020304" pitchFamily="18" charset="0"/>
                <a:ea typeface="仿宋" panose="02010609060101010101" pitchFamily="49" charset="-122"/>
              </a:endParaRPr>
            </a:p>
            <a:p>
              <a:pPr>
                <a:lnSpc>
                  <a:spcPct val="60000"/>
                </a:lnSpc>
                <a:spcBef>
                  <a:spcPct val="50000"/>
                </a:spcBef>
              </a:pPr>
              <a:r>
                <a:rPr lang="zh-CN" altLang="en-US" sz="2800" b="1" dirty="0">
                  <a:solidFill>
                    <a:schemeClr val="tx2"/>
                  </a:solidFill>
                  <a:latin typeface="Times New Roman" panose="02020603050405020304" pitchFamily="18" charset="0"/>
                  <a:ea typeface="仿宋" panose="02010609060101010101" pitchFamily="49" charset="-122"/>
                </a:rPr>
                <a:t>义</a:t>
              </a:r>
              <a:endParaRPr lang="zh-CN" altLang="en-US" sz="2800" b="1" dirty="0">
                <a:solidFill>
                  <a:schemeClr val="tx2"/>
                </a:solidFill>
                <a:latin typeface="Times New Roman" panose="02020603050405020304" pitchFamily="18" charset="0"/>
                <a:ea typeface="仿宋" panose="02010609060101010101" pitchFamily="49" charset="-122"/>
              </a:endParaRPr>
            </a:p>
            <a:p>
              <a:pPr>
                <a:lnSpc>
                  <a:spcPct val="60000"/>
                </a:lnSpc>
                <a:spcBef>
                  <a:spcPct val="50000"/>
                </a:spcBef>
              </a:pPr>
              <a:r>
                <a:rPr lang="zh-CN" altLang="en-US" sz="2800" b="1" dirty="0">
                  <a:solidFill>
                    <a:schemeClr val="tx2"/>
                  </a:solidFill>
                  <a:latin typeface="Times New Roman" panose="02020603050405020304" pitchFamily="18" charset="0"/>
                  <a:ea typeface="仿宋" panose="02010609060101010101" pitchFamily="49" charset="-122"/>
                </a:rPr>
                <a:t>的</a:t>
              </a:r>
              <a:endParaRPr lang="zh-CN" altLang="en-US" sz="2800" b="1" dirty="0">
                <a:solidFill>
                  <a:schemeClr val="tx2"/>
                </a:solidFill>
                <a:latin typeface="Times New Roman" panose="02020603050405020304" pitchFamily="18" charset="0"/>
                <a:ea typeface="仿宋" panose="02010609060101010101" pitchFamily="49" charset="-122"/>
              </a:endParaRPr>
            </a:p>
            <a:p>
              <a:pPr>
                <a:lnSpc>
                  <a:spcPct val="60000"/>
                </a:lnSpc>
                <a:spcBef>
                  <a:spcPct val="50000"/>
                </a:spcBef>
              </a:pPr>
              <a:r>
                <a:rPr lang="zh-CN" altLang="en-US" sz="2800" b="1" dirty="0">
                  <a:solidFill>
                    <a:schemeClr val="tx2"/>
                  </a:solidFill>
                  <a:latin typeface="Times New Roman" panose="02020603050405020304" pitchFamily="18" charset="0"/>
                  <a:ea typeface="仿宋" panose="02010609060101010101" pitchFamily="49" charset="-122"/>
                </a:rPr>
                <a:t>括</a:t>
              </a:r>
              <a:endParaRPr lang="zh-CN" altLang="en-US" sz="2800" b="1" dirty="0">
                <a:solidFill>
                  <a:schemeClr val="tx2"/>
                </a:solidFill>
                <a:latin typeface="Times New Roman" panose="02020603050405020304" pitchFamily="18" charset="0"/>
                <a:ea typeface="仿宋" panose="02010609060101010101" pitchFamily="49" charset="-122"/>
              </a:endParaRPr>
            </a:p>
            <a:p>
              <a:pPr>
                <a:lnSpc>
                  <a:spcPct val="60000"/>
                </a:lnSpc>
                <a:spcBef>
                  <a:spcPct val="50000"/>
                </a:spcBef>
              </a:pPr>
              <a:r>
                <a:rPr lang="zh-CN" altLang="en-US" sz="2800" b="1" dirty="0">
                  <a:solidFill>
                    <a:schemeClr val="tx2"/>
                  </a:solidFill>
                  <a:latin typeface="Times New Roman" panose="02020603050405020304" pitchFamily="18" charset="0"/>
                  <a:ea typeface="仿宋" panose="02010609060101010101" pitchFamily="49" charset="-122"/>
                </a:rPr>
                <a:t>号</a:t>
              </a:r>
              <a:endParaRPr lang="zh-CN" altLang="en-US" sz="2800" b="1" dirty="0">
                <a:solidFill>
                  <a:schemeClr val="tx2"/>
                </a:solidFill>
                <a:latin typeface="Times New Roman" panose="02020603050405020304" pitchFamily="18" charset="0"/>
                <a:ea typeface="仿宋" panose="02010609060101010101" pitchFamily="49" charset="-122"/>
              </a:endParaRPr>
            </a:p>
            <a:p>
              <a:pPr>
                <a:lnSpc>
                  <a:spcPct val="60000"/>
                </a:lnSpc>
                <a:spcBef>
                  <a:spcPct val="50000"/>
                </a:spcBef>
              </a:pPr>
              <a:r>
                <a:rPr lang="zh-CN" altLang="en-US" sz="2800" b="1" dirty="0">
                  <a:solidFill>
                    <a:schemeClr val="tx2"/>
                  </a:solidFill>
                  <a:latin typeface="Times New Roman" panose="02020603050405020304" pitchFamily="18" charset="0"/>
                  <a:ea typeface="仿宋" panose="02010609060101010101" pitchFamily="49" charset="-122"/>
                </a:rPr>
                <a:t>表</a:t>
              </a:r>
              <a:endParaRPr lang="zh-CN" altLang="en-US" sz="2800" b="1" dirty="0">
                <a:solidFill>
                  <a:schemeClr val="tx2"/>
                </a:solidFill>
                <a:latin typeface="Times New Roman" panose="02020603050405020304" pitchFamily="18" charset="0"/>
                <a:ea typeface="仿宋" panose="02010609060101010101" pitchFamily="49" charset="-122"/>
              </a:endParaRPr>
            </a:p>
            <a:p>
              <a:pPr>
                <a:lnSpc>
                  <a:spcPct val="60000"/>
                </a:lnSpc>
                <a:spcBef>
                  <a:spcPct val="50000"/>
                </a:spcBef>
              </a:pPr>
              <a:r>
                <a:rPr lang="zh-CN" altLang="en-US" sz="2800" b="1" dirty="0">
                  <a:solidFill>
                    <a:schemeClr val="tx2"/>
                  </a:solidFill>
                  <a:latin typeface="Times New Roman" panose="02020603050405020304" pitchFamily="18" charset="0"/>
                  <a:ea typeface="仿宋" panose="02010609060101010101" pitchFamily="49" charset="-122"/>
                </a:rPr>
                <a:t>示</a:t>
              </a:r>
              <a:endParaRPr lang="zh-CN" altLang="en-US" sz="2800" b="1" dirty="0">
                <a:solidFill>
                  <a:schemeClr val="tx2"/>
                </a:solidFill>
                <a:latin typeface="Times New Roman" panose="02020603050405020304" pitchFamily="18" charset="0"/>
                <a:ea typeface="仿宋" panose="02010609060101010101" pitchFamily="49" charset="-122"/>
              </a:endParaRPr>
            </a:p>
            <a:p>
              <a:pPr>
                <a:lnSpc>
                  <a:spcPct val="60000"/>
                </a:lnSpc>
                <a:spcBef>
                  <a:spcPct val="50000"/>
                </a:spcBef>
              </a:pPr>
              <a:r>
                <a:rPr lang="zh-CN" altLang="en-US" sz="2800" b="1" dirty="0">
                  <a:solidFill>
                    <a:schemeClr val="tx2"/>
                  </a:solidFill>
                  <a:latin typeface="Times New Roman" panose="02020603050405020304" pitchFamily="18" charset="0"/>
                  <a:ea typeface="仿宋" panose="02010609060101010101" pitchFamily="49" charset="-122"/>
                </a:rPr>
                <a:t>法</a:t>
              </a:r>
              <a:endParaRPr lang="zh-CN" altLang="en-US" sz="2800" b="1" dirty="0">
                <a:solidFill>
                  <a:schemeClr val="tx2"/>
                </a:solidFill>
                <a:latin typeface="Times New Roman" panose="02020603050405020304" pitchFamily="18" charset="0"/>
                <a:ea typeface="仿宋" panose="02010609060101010101" pitchFamily="49" charset="-122"/>
              </a:endParaRPr>
            </a:p>
          </p:txBody>
        </p:sp>
      </p:grpSp>
      <p:sp>
        <p:nvSpPr>
          <p:cNvPr id="212050" name="直接连接符 212049"/>
          <p:cNvSpPr/>
          <p:nvPr/>
        </p:nvSpPr>
        <p:spPr>
          <a:xfrm>
            <a:off x="7632700" y="1778000"/>
            <a:ext cx="0" cy="900113"/>
          </a:xfrm>
          <a:prstGeom prst="line">
            <a:avLst/>
          </a:prstGeom>
          <a:ln w="76200" cap="rnd" cmpd="sng">
            <a:solidFill>
              <a:srgbClr val="FF5050"/>
            </a:solidFill>
            <a:prstDash val="sysDot"/>
            <a:headEnd type="none" w="med" len="med"/>
            <a:tailEnd type="triangle" w="med" len="med"/>
          </a:ln>
        </p:spPr>
      </p:sp>
    </p:spTree>
  </p:cSld>
  <p:clrMapOvr>
    <a:masterClrMapping/>
  </p:clrMapOvr>
  <p:transition advTm="27254">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11998"/>
                                        </p:tgtEl>
                                        <p:attrNameLst>
                                          <p:attrName>style.visibility</p:attrName>
                                        </p:attrNameLst>
                                      </p:cBhvr>
                                      <p:to>
                                        <p:strVal val="visible"/>
                                      </p:to>
                                    </p:set>
                                    <p:animEffect transition="in" filter="box(in)">
                                      <p:cBhvr>
                                        <p:cTn id="7" dur="500"/>
                                        <p:tgtEl>
                                          <p:spTgt spid="21199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12003"/>
                                        </p:tgtEl>
                                        <p:attrNameLst>
                                          <p:attrName>style.visibility</p:attrName>
                                        </p:attrNameLst>
                                      </p:cBhvr>
                                      <p:to>
                                        <p:strVal val="visible"/>
                                      </p:to>
                                    </p:set>
                                    <p:animEffect transition="in" filter="wipe(left)">
                                      <p:cBhvr>
                                        <p:cTn id="12" dur="500"/>
                                        <p:tgtEl>
                                          <p:spTgt spid="212003"/>
                                        </p:tgtEl>
                                      </p:cBhvr>
                                    </p:animEffect>
                                  </p:childTnLst>
                                </p:cTn>
                              </p:par>
                            </p:childTnLst>
                          </p:cTn>
                        </p:par>
                        <p:par>
                          <p:cTn id="13" fill="hold">
                            <p:stCondLst>
                              <p:cond delay="500"/>
                            </p:stCondLst>
                            <p:childTnLst>
                              <p:par>
                                <p:cTn id="14" presetID="2" presetClass="entr" presetSubtype="2" fill="hold" grpId="0" nodeType="afterEffect">
                                  <p:stCondLst>
                                    <p:cond delay="0"/>
                                  </p:stCondLst>
                                  <p:childTnLst>
                                    <p:set>
                                      <p:cBhvr>
                                        <p:cTn id="15" dur="1" fill="hold">
                                          <p:stCondLst>
                                            <p:cond delay="0"/>
                                          </p:stCondLst>
                                        </p:cTn>
                                        <p:tgtEl>
                                          <p:spTgt spid="212000"/>
                                        </p:tgtEl>
                                        <p:attrNameLst>
                                          <p:attrName>style.visibility</p:attrName>
                                        </p:attrNameLst>
                                      </p:cBhvr>
                                      <p:to>
                                        <p:strVal val="visible"/>
                                      </p:to>
                                    </p:set>
                                    <p:anim calcmode="lin" valueType="num">
                                      <p:cBhvr additive="base">
                                        <p:cTn id="16" dur="500" fill="hold"/>
                                        <p:tgtEl>
                                          <p:spTgt spid="212000"/>
                                        </p:tgtEl>
                                        <p:attrNameLst>
                                          <p:attrName>ppt_x</p:attrName>
                                        </p:attrNameLst>
                                      </p:cBhvr>
                                      <p:tavLst>
                                        <p:tav tm="0">
                                          <p:val>
                                            <p:strVal val="1+#ppt_w/2"/>
                                          </p:val>
                                        </p:tav>
                                        <p:tav tm="100000">
                                          <p:val>
                                            <p:strVal val="#ppt_x"/>
                                          </p:val>
                                        </p:tav>
                                      </p:tavLst>
                                    </p:anim>
                                    <p:anim calcmode="lin" valueType="num">
                                      <p:cBhvr additive="base">
                                        <p:cTn id="17" dur="500" fill="hold"/>
                                        <p:tgtEl>
                                          <p:spTgt spid="212000"/>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12032"/>
                                        </p:tgtEl>
                                        <p:attrNameLst>
                                          <p:attrName>style.visibility</p:attrName>
                                        </p:attrNameLst>
                                      </p:cBhvr>
                                      <p:to>
                                        <p:strVal val="visible"/>
                                      </p:to>
                                    </p:set>
                                    <p:animEffect transition="in" filter="wipe(left)">
                                      <p:cBhvr>
                                        <p:cTn id="22" dur="500"/>
                                        <p:tgtEl>
                                          <p:spTgt spid="212032"/>
                                        </p:tgtEl>
                                      </p:cBhvr>
                                    </p:animEffect>
                                  </p:childTnLst>
                                </p:cTn>
                              </p:par>
                              <p:par>
                                <p:cTn id="23" presetID="22" presetClass="entr" presetSubtype="1" fill="hold" nodeType="withEffect">
                                  <p:stCondLst>
                                    <p:cond delay="0"/>
                                  </p:stCondLst>
                                  <p:childTnLst>
                                    <p:set>
                                      <p:cBhvr>
                                        <p:cTn id="24" dur="1" fill="hold">
                                          <p:stCondLst>
                                            <p:cond delay="0"/>
                                          </p:stCondLst>
                                        </p:cTn>
                                        <p:tgtEl>
                                          <p:spTgt spid="212050"/>
                                        </p:tgtEl>
                                        <p:attrNameLst>
                                          <p:attrName>style.visibility</p:attrName>
                                        </p:attrNameLst>
                                      </p:cBhvr>
                                      <p:to>
                                        <p:strVal val="visible"/>
                                      </p:to>
                                    </p:set>
                                    <p:animEffect transition="in" filter="wipe(up)">
                                      <p:cBhvr>
                                        <p:cTn id="25" dur="500"/>
                                        <p:tgtEl>
                                          <p:spTgt spid="212050"/>
                                        </p:tgtEl>
                                      </p:cBhvr>
                                    </p:animEffect>
                                  </p:childTnLst>
                                </p:cTn>
                              </p:par>
                            </p:childTnLst>
                          </p:cTn>
                        </p:par>
                        <p:par>
                          <p:cTn id="26" fill="hold">
                            <p:stCondLst>
                              <p:cond delay="500"/>
                            </p:stCondLst>
                            <p:childTnLst>
                              <p:par>
                                <p:cTn id="27" presetID="2" presetClass="entr" presetSubtype="2" fill="hold" grpId="0" nodeType="afterEffect">
                                  <p:stCondLst>
                                    <p:cond delay="0"/>
                                  </p:stCondLst>
                                  <p:childTnLst>
                                    <p:set>
                                      <p:cBhvr>
                                        <p:cTn id="28" dur="1" fill="hold">
                                          <p:stCondLst>
                                            <p:cond delay="0"/>
                                          </p:stCondLst>
                                        </p:cTn>
                                        <p:tgtEl>
                                          <p:spTgt spid="212010"/>
                                        </p:tgtEl>
                                        <p:attrNameLst>
                                          <p:attrName>style.visibility</p:attrName>
                                        </p:attrNameLst>
                                      </p:cBhvr>
                                      <p:to>
                                        <p:strVal val="visible"/>
                                      </p:to>
                                    </p:set>
                                    <p:anim calcmode="lin" valueType="num">
                                      <p:cBhvr additive="base">
                                        <p:cTn id="29" dur="500" fill="hold"/>
                                        <p:tgtEl>
                                          <p:spTgt spid="212010"/>
                                        </p:tgtEl>
                                        <p:attrNameLst>
                                          <p:attrName>ppt_x</p:attrName>
                                        </p:attrNameLst>
                                      </p:cBhvr>
                                      <p:tavLst>
                                        <p:tav tm="0">
                                          <p:val>
                                            <p:strVal val="1+#ppt_w/2"/>
                                          </p:val>
                                        </p:tav>
                                        <p:tav tm="100000">
                                          <p:val>
                                            <p:strVal val="#ppt_x"/>
                                          </p:val>
                                        </p:tav>
                                      </p:tavLst>
                                    </p:anim>
                                    <p:anim calcmode="lin" valueType="num">
                                      <p:cBhvr additive="base">
                                        <p:cTn id="30" dur="500" fill="hold"/>
                                        <p:tgtEl>
                                          <p:spTgt spid="212010"/>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8" presetClass="entr" presetSubtype="12" fill="hold" nodeType="clickEffect">
                                  <p:stCondLst>
                                    <p:cond delay="0"/>
                                  </p:stCondLst>
                                  <p:childTnLst>
                                    <p:set>
                                      <p:cBhvr>
                                        <p:cTn id="34" dur="1" fill="hold">
                                          <p:stCondLst>
                                            <p:cond delay="0"/>
                                          </p:stCondLst>
                                        </p:cTn>
                                        <p:tgtEl>
                                          <p:spTgt spid="212017"/>
                                        </p:tgtEl>
                                        <p:attrNameLst>
                                          <p:attrName>style.visibility</p:attrName>
                                        </p:attrNameLst>
                                      </p:cBhvr>
                                      <p:to>
                                        <p:strVal val="visible"/>
                                      </p:to>
                                    </p:set>
                                    <p:animEffect transition="in" filter="strips(downLeft)">
                                      <p:cBhvr>
                                        <p:cTn id="35" dur="500"/>
                                        <p:tgtEl>
                                          <p:spTgt spid="212017"/>
                                        </p:tgtEl>
                                      </p:cBhvr>
                                    </p:animEffect>
                                  </p:childTnLst>
                                </p:cTn>
                              </p:par>
                            </p:childTnLst>
                          </p:cTn>
                        </p:par>
                        <p:par>
                          <p:cTn id="36" fill="hold">
                            <p:stCondLst>
                              <p:cond delay="500"/>
                            </p:stCondLst>
                            <p:childTnLst>
                              <p:par>
                                <p:cTn id="37" presetID="23" presetClass="entr" presetSubtype="16" fill="hold" grpId="0" nodeType="afterEffect">
                                  <p:stCondLst>
                                    <p:cond delay="0"/>
                                  </p:stCondLst>
                                  <p:childTnLst>
                                    <p:set>
                                      <p:cBhvr>
                                        <p:cTn id="38" dur="1" fill="hold">
                                          <p:stCondLst>
                                            <p:cond delay="0"/>
                                          </p:stCondLst>
                                        </p:cTn>
                                        <p:tgtEl>
                                          <p:spTgt spid="212018"/>
                                        </p:tgtEl>
                                        <p:attrNameLst>
                                          <p:attrName>style.visibility</p:attrName>
                                        </p:attrNameLst>
                                      </p:cBhvr>
                                      <p:to>
                                        <p:strVal val="visible"/>
                                      </p:to>
                                    </p:set>
                                    <p:anim calcmode="lin" valueType="num">
                                      <p:cBhvr>
                                        <p:cTn id="39" dur="500" fill="hold"/>
                                        <p:tgtEl>
                                          <p:spTgt spid="212018"/>
                                        </p:tgtEl>
                                        <p:attrNameLst>
                                          <p:attrName>ppt_w</p:attrName>
                                        </p:attrNameLst>
                                      </p:cBhvr>
                                      <p:tavLst>
                                        <p:tav tm="0">
                                          <p:val>
                                            <p:fltVal val="0.000000"/>
                                          </p:val>
                                        </p:tav>
                                        <p:tav tm="100000">
                                          <p:val>
                                            <p:strVal val="#ppt_w"/>
                                          </p:val>
                                        </p:tav>
                                      </p:tavLst>
                                    </p:anim>
                                    <p:anim calcmode="lin" valueType="num">
                                      <p:cBhvr>
                                        <p:cTn id="40" dur="500" fill="hold"/>
                                        <p:tgtEl>
                                          <p:spTgt spid="212018"/>
                                        </p:tgtEl>
                                        <p:attrNameLst>
                                          <p:attrName>ppt_h</p:attrName>
                                        </p:attrNameLst>
                                      </p:cBhvr>
                                      <p:tavLst>
                                        <p:tav tm="0">
                                          <p:val>
                                            <p:fltVal val="0.000000"/>
                                          </p:val>
                                        </p:tav>
                                        <p:tav tm="100000">
                                          <p:val>
                                            <p:strVal val="#ppt_h"/>
                                          </p:val>
                                        </p:tav>
                                      </p:tavLst>
                                    </p:anim>
                                  </p:childTnLst>
                                </p:cTn>
                              </p:par>
                            </p:childTnLst>
                          </p:cTn>
                        </p:par>
                        <p:par>
                          <p:cTn id="41" fill="hold">
                            <p:stCondLst>
                              <p:cond delay="1000"/>
                            </p:stCondLst>
                            <p:childTnLst>
                              <p:par>
                                <p:cTn id="42" presetID="18" presetClass="entr" presetSubtype="12" fill="hold" nodeType="afterEffect">
                                  <p:stCondLst>
                                    <p:cond delay="0"/>
                                  </p:stCondLst>
                                  <p:childTnLst>
                                    <p:set>
                                      <p:cBhvr>
                                        <p:cTn id="43" dur="1" fill="hold">
                                          <p:stCondLst>
                                            <p:cond delay="0"/>
                                          </p:stCondLst>
                                        </p:cTn>
                                        <p:tgtEl>
                                          <p:spTgt spid="212034"/>
                                        </p:tgtEl>
                                        <p:attrNameLst>
                                          <p:attrName>style.visibility</p:attrName>
                                        </p:attrNameLst>
                                      </p:cBhvr>
                                      <p:to>
                                        <p:strVal val="visible"/>
                                      </p:to>
                                    </p:set>
                                    <p:animEffect transition="in" filter="strips(downLeft)">
                                      <p:cBhvr>
                                        <p:cTn id="44" dur="1000"/>
                                        <p:tgtEl>
                                          <p:spTgt spid="212034"/>
                                        </p:tgtEl>
                                      </p:cBhvr>
                                    </p:animEffect>
                                  </p:childTnLst>
                                </p:cTn>
                              </p:par>
                            </p:childTnLst>
                          </p:cTn>
                        </p:par>
                        <p:par>
                          <p:cTn id="45" fill="hold">
                            <p:stCondLst>
                              <p:cond delay="2000"/>
                            </p:stCondLst>
                            <p:childTnLst>
                              <p:par>
                                <p:cTn id="46" presetID="18" presetClass="entr" presetSubtype="12" fill="hold" nodeType="afterEffect">
                                  <p:stCondLst>
                                    <p:cond delay="0"/>
                                  </p:stCondLst>
                                  <p:childTnLst>
                                    <p:set>
                                      <p:cBhvr>
                                        <p:cTn id="47" dur="1" fill="hold">
                                          <p:stCondLst>
                                            <p:cond delay="0"/>
                                          </p:stCondLst>
                                        </p:cTn>
                                        <p:tgtEl>
                                          <p:spTgt spid="212025"/>
                                        </p:tgtEl>
                                        <p:attrNameLst>
                                          <p:attrName>style.visibility</p:attrName>
                                        </p:attrNameLst>
                                      </p:cBhvr>
                                      <p:to>
                                        <p:strVal val="visible"/>
                                      </p:to>
                                    </p:set>
                                    <p:animEffect transition="in" filter="strips(downLeft)">
                                      <p:cBhvr>
                                        <p:cTn id="48" dur="500"/>
                                        <p:tgtEl>
                                          <p:spTgt spid="212025"/>
                                        </p:tgtEl>
                                      </p:cBhvr>
                                    </p:animEffect>
                                  </p:childTnLst>
                                </p:cTn>
                              </p:par>
                            </p:childTnLst>
                          </p:cTn>
                        </p:par>
                        <p:par>
                          <p:cTn id="49" fill="hold">
                            <p:stCondLst>
                              <p:cond delay="2500"/>
                            </p:stCondLst>
                            <p:childTnLst>
                              <p:par>
                                <p:cTn id="50" presetID="50" presetClass="entr" presetSubtype="0" decel="100000" fill="hold" grpId="0" nodeType="afterEffect">
                                  <p:stCondLst>
                                    <p:cond delay="0"/>
                                  </p:stCondLst>
                                  <p:childTnLst>
                                    <p:set>
                                      <p:cBhvr>
                                        <p:cTn id="51" dur="1" fill="hold">
                                          <p:stCondLst>
                                            <p:cond delay="0"/>
                                          </p:stCondLst>
                                        </p:cTn>
                                        <p:tgtEl>
                                          <p:spTgt spid="212026"/>
                                        </p:tgtEl>
                                        <p:attrNameLst>
                                          <p:attrName>style.visibility</p:attrName>
                                        </p:attrNameLst>
                                      </p:cBhvr>
                                      <p:to>
                                        <p:strVal val="visible"/>
                                      </p:to>
                                    </p:set>
                                    <p:anim calcmode="lin" valueType="num">
                                      <p:cBhvr>
                                        <p:cTn id="52" dur="1000" fill="hold"/>
                                        <p:tgtEl>
                                          <p:spTgt spid="212026"/>
                                        </p:tgtEl>
                                        <p:attrNameLst>
                                          <p:attrName>ppt_w</p:attrName>
                                        </p:attrNameLst>
                                      </p:cBhvr>
                                      <p:tavLst>
                                        <p:tav tm="0">
                                          <p:val>
                                            <p:strVal val="#ppt_w+.3"/>
                                          </p:val>
                                        </p:tav>
                                        <p:tav tm="100000">
                                          <p:val>
                                            <p:strVal val="#ppt_w"/>
                                          </p:val>
                                        </p:tav>
                                      </p:tavLst>
                                    </p:anim>
                                    <p:anim calcmode="lin" valueType="num">
                                      <p:cBhvr>
                                        <p:cTn id="53" dur="1000" fill="hold"/>
                                        <p:tgtEl>
                                          <p:spTgt spid="212026"/>
                                        </p:tgtEl>
                                        <p:attrNameLst>
                                          <p:attrName>ppt_h</p:attrName>
                                        </p:attrNameLst>
                                      </p:cBhvr>
                                      <p:tavLst>
                                        <p:tav tm="0">
                                          <p:val>
                                            <p:strVal val="#ppt_h"/>
                                          </p:val>
                                        </p:tav>
                                        <p:tav tm="100000">
                                          <p:val>
                                            <p:strVal val="#ppt_h"/>
                                          </p:val>
                                        </p:tav>
                                      </p:tavLst>
                                    </p:anim>
                                    <p:animEffect transition="in" filter="fade">
                                      <p:cBhvr>
                                        <p:cTn id="54" dur="1000"/>
                                        <p:tgtEl>
                                          <p:spTgt spid="212026"/>
                                        </p:tgtEl>
                                      </p:cBhvr>
                                    </p:animEffect>
                                  </p:childTnLst>
                                </p:cTn>
                              </p:par>
                            </p:childTnLst>
                          </p:cTn>
                        </p:par>
                      </p:childTnLst>
                    </p:cTn>
                  </p:par>
                  <p:par>
                    <p:cTn id="55" fill="hold">
                      <p:stCondLst>
                        <p:cond delay="indefinite"/>
                      </p:stCondLst>
                      <p:childTnLst>
                        <p:par>
                          <p:cTn id="56" fill="hold">
                            <p:stCondLst>
                              <p:cond delay="0"/>
                            </p:stCondLst>
                            <p:childTnLst>
                              <p:par>
                                <p:cTn id="57" presetID="18" presetClass="entr" presetSubtype="3" fill="hold" nodeType="clickEffect">
                                  <p:stCondLst>
                                    <p:cond delay="0"/>
                                  </p:stCondLst>
                                  <p:childTnLst>
                                    <p:set>
                                      <p:cBhvr>
                                        <p:cTn id="58" dur="1" fill="hold">
                                          <p:stCondLst>
                                            <p:cond delay="0"/>
                                          </p:stCondLst>
                                        </p:cTn>
                                        <p:tgtEl>
                                          <p:spTgt spid="212031"/>
                                        </p:tgtEl>
                                        <p:attrNameLst>
                                          <p:attrName>style.visibility</p:attrName>
                                        </p:attrNameLst>
                                      </p:cBhvr>
                                      <p:to>
                                        <p:strVal val="visible"/>
                                      </p:to>
                                    </p:set>
                                    <p:animEffect transition="in" filter="strips(upRight)">
                                      <p:cBhvr>
                                        <p:cTn id="59" dur="1000"/>
                                        <p:tgtEl>
                                          <p:spTgt spid="2120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98" grpId="0" animBg="1"/>
      <p:bldP spid="212000" grpId="0"/>
      <p:bldP spid="212010" grpId="0"/>
      <p:bldP spid="212018" grpId="0" animBg="1"/>
      <p:bldP spid="21202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22" name="标题 184321"/>
          <p:cNvSpPr>
            <a:spLocks noGrp="1"/>
          </p:cNvSpPr>
          <p:nvPr>
            <p:ph type="title"/>
          </p:nvPr>
        </p:nvSpPr>
        <p:spPr>
          <a:ln/>
        </p:spPr>
        <p:txBody>
          <a:bodyPr anchor="ctr"/>
          <a:p>
            <a:r>
              <a:rPr lang="zh-CN" altLang="en-US" dirty="0">
                <a:ea typeface="华文行楷" panose="02010800040101010101" pitchFamily="2" charset="-122"/>
              </a:rPr>
              <a:t>全文研究内容</a:t>
            </a:r>
            <a:endParaRPr lang="zh-CN" altLang="en-US" dirty="0">
              <a:ea typeface="华文行楷" panose="02010800040101010101" pitchFamily="2" charset="-122"/>
            </a:endParaRPr>
          </a:p>
        </p:txBody>
      </p:sp>
      <p:sp>
        <p:nvSpPr>
          <p:cNvPr id="184323" name="矩形 184322"/>
          <p:cNvSpPr/>
          <p:nvPr/>
        </p:nvSpPr>
        <p:spPr>
          <a:xfrm>
            <a:off x="1173163" y="1600200"/>
            <a:ext cx="4237037" cy="6096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r>
              <a:rPr lang="zh-CN" altLang="en-US" b="1" dirty="0">
                <a:solidFill>
                  <a:schemeClr val="tx2"/>
                </a:solidFill>
                <a:ea typeface="仿宋" panose="02010609060101010101" pitchFamily="49" charset="-122"/>
              </a:rPr>
              <a:t>一类简单路径问题</a:t>
            </a:r>
            <a:endParaRPr lang="zh-CN" altLang="en-US" b="1" dirty="0">
              <a:solidFill>
                <a:schemeClr val="tx2"/>
              </a:solidFill>
              <a:ea typeface="仿宋" panose="02010609060101010101" pitchFamily="49" charset="-122"/>
            </a:endParaRPr>
          </a:p>
        </p:txBody>
      </p:sp>
      <p:sp>
        <p:nvSpPr>
          <p:cNvPr id="184324" name="矩形 184323"/>
          <p:cNvSpPr/>
          <p:nvPr/>
        </p:nvSpPr>
        <p:spPr>
          <a:xfrm>
            <a:off x="1177925" y="3019425"/>
            <a:ext cx="4313238" cy="6096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r>
              <a:rPr lang="zh-CN" altLang="en-US" b="1" dirty="0">
                <a:solidFill>
                  <a:schemeClr val="tx2"/>
                </a:solidFill>
                <a:ea typeface="仿宋" panose="02010609060101010101" pitchFamily="49" charset="-122"/>
              </a:rPr>
              <a:t>一类棋盘染色问题</a:t>
            </a:r>
            <a:endParaRPr lang="zh-CN" altLang="en-US" b="1">
              <a:solidFill>
                <a:schemeClr val="tx2"/>
              </a:solidFill>
              <a:ea typeface="仿宋" panose="02010609060101010101" pitchFamily="49" charset="-122"/>
            </a:endParaRPr>
          </a:p>
        </p:txBody>
      </p:sp>
      <p:sp>
        <p:nvSpPr>
          <p:cNvPr id="184325" name="矩形 184324"/>
          <p:cNvSpPr/>
          <p:nvPr/>
        </p:nvSpPr>
        <p:spPr>
          <a:xfrm>
            <a:off x="1185863" y="4000500"/>
            <a:ext cx="6172200" cy="6096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r>
              <a:rPr lang="zh-CN" altLang="en-US" b="1" dirty="0">
                <a:solidFill>
                  <a:schemeClr val="tx2"/>
                </a:solidFill>
                <a:ea typeface="仿宋" panose="02010609060101010101" pitchFamily="49" charset="-122"/>
              </a:rPr>
              <a:t>一类基于非棋盘模型的问题</a:t>
            </a:r>
            <a:endParaRPr lang="zh-CN" altLang="en-US" b="1">
              <a:solidFill>
                <a:schemeClr val="tx2"/>
              </a:solidFill>
              <a:ea typeface="仿宋" panose="02010609060101010101" pitchFamily="49" charset="-122"/>
            </a:endParaRPr>
          </a:p>
        </p:txBody>
      </p:sp>
      <p:sp>
        <p:nvSpPr>
          <p:cNvPr id="184326" name="矩形 184325"/>
          <p:cNvSpPr/>
          <p:nvPr/>
        </p:nvSpPr>
        <p:spPr>
          <a:xfrm>
            <a:off x="1200150" y="5029200"/>
            <a:ext cx="5762625" cy="6096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r>
              <a:rPr lang="zh-CN" altLang="en-US" b="1" dirty="0">
                <a:solidFill>
                  <a:schemeClr val="tx2"/>
                </a:solidFill>
                <a:ea typeface="仿宋" panose="02010609060101010101" pitchFamily="49" charset="-122"/>
              </a:rPr>
              <a:t>一类最优性问题的剪枝优化</a:t>
            </a:r>
            <a:endParaRPr lang="zh-CN" altLang="en-US" b="1">
              <a:solidFill>
                <a:schemeClr val="tx2"/>
              </a:solidFill>
              <a:ea typeface="仿宋" panose="02010609060101010101" pitchFamily="49" charset="-122"/>
            </a:endParaRPr>
          </a:p>
        </p:txBody>
      </p:sp>
      <p:sp>
        <p:nvSpPr>
          <p:cNvPr id="184327" name="文本框 184326"/>
          <p:cNvSpPr txBox="1"/>
          <p:nvPr/>
        </p:nvSpPr>
        <p:spPr>
          <a:xfrm>
            <a:off x="2071688" y="5548313"/>
            <a:ext cx="3505200" cy="457200"/>
          </a:xfrm>
          <a:prstGeom prst="rect">
            <a:avLst/>
          </a:prstGeom>
          <a:noFill/>
          <a:ln w="76200">
            <a:noFill/>
          </a:ln>
        </p:spPr>
        <p:txBody>
          <a:bodyPr>
            <a:spAutoFit/>
          </a:bodyPr>
          <a:p>
            <a:pPr algn="l">
              <a:spcBef>
                <a:spcPct val="50000"/>
              </a:spcBef>
            </a:pPr>
            <a:r>
              <a:rPr lang="en-US" altLang="zh-CN" sz="2400">
                <a:solidFill>
                  <a:schemeClr val="tx2"/>
                </a:solidFill>
                <a:latin typeface="Garamond" panose="02020404030301010803" pitchFamily="18" charset="0"/>
              </a:rPr>
              <a:t>Rocket Mania (Zju2125)</a:t>
            </a:r>
            <a:endParaRPr lang="en-US" altLang="zh-CN" sz="2400">
              <a:solidFill>
                <a:schemeClr val="tx2"/>
              </a:solidFill>
              <a:latin typeface="Garamond" panose="02020404030301010803" pitchFamily="18" charset="0"/>
            </a:endParaRPr>
          </a:p>
        </p:txBody>
      </p:sp>
      <p:sp>
        <p:nvSpPr>
          <p:cNvPr id="184328" name="文本框 184327"/>
          <p:cNvSpPr txBox="1"/>
          <p:nvPr/>
        </p:nvSpPr>
        <p:spPr>
          <a:xfrm>
            <a:off x="2014538" y="4576763"/>
            <a:ext cx="3505200" cy="457200"/>
          </a:xfrm>
          <a:prstGeom prst="rect">
            <a:avLst/>
          </a:prstGeom>
          <a:noFill/>
          <a:ln w="76200">
            <a:noFill/>
          </a:ln>
        </p:spPr>
        <p:txBody>
          <a:bodyPr>
            <a:spAutoFit/>
          </a:bodyPr>
          <a:p>
            <a:pPr algn="l">
              <a:spcBef>
                <a:spcPct val="50000"/>
              </a:spcBef>
            </a:pPr>
            <a:r>
              <a:rPr lang="zh-CN" altLang="en-US" sz="2400" dirty="0">
                <a:solidFill>
                  <a:schemeClr val="tx2"/>
                </a:solidFill>
                <a:latin typeface="Garamond" panose="02020404030301010803" pitchFamily="18" charset="0"/>
              </a:rPr>
              <a:t>生成树计数 </a:t>
            </a:r>
            <a:r>
              <a:rPr lang="en-US" altLang="zh-CN" sz="2400">
                <a:solidFill>
                  <a:schemeClr val="tx2"/>
                </a:solidFill>
                <a:latin typeface="Garamond" panose="02020404030301010803" pitchFamily="18" charset="0"/>
              </a:rPr>
              <a:t>(NOI2007)</a:t>
            </a:r>
            <a:endParaRPr lang="en-US" altLang="zh-CN" sz="2400">
              <a:solidFill>
                <a:schemeClr val="tx2"/>
              </a:solidFill>
              <a:latin typeface="Garamond" panose="02020404030301010803" pitchFamily="18" charset="0"/>
            </a:endParaRPr>
          </a:p>
        </p:txBody>
      </p:sp>
      <p:sp>
        <p:nvSpPr>
          <p:cNvPr id="184329" name="文本框 184328"/>
          <p:cNvSpPr txBox="1"/>
          <p:nvPr/>
        </p:nvSpPr>
        <p:spPr>
          <a:xfrm>
            <a:off x="2043113" y="3552825"/>
            <a:ext cx="3519487" cy="457200"/>
          </a:xfrm>
          <a:prstGeom prst="rect">
            <a:avLst/>
          </a:prstGeom>
          <a:noFill/>
          <a:ln w="76200">
            <a:noFill/>
          </a:ln>
        </p:spPr>
        <p:txBody>
          <a:bodyPr>
            <a:spAutoFit/>
          </a:bodyPr>
          <a:p>
            <a:pPr algn="l">
              <a:spcBef>
                <a:spcPct val="50000"/>
              </a:spcBef>
            </a:pPr>
            <a:r>
              <a:rPr lang="en-US" altLang="zh-CN" sz="2400">
                <a:solidFill>
                  <a:schemeClr val="tx2"/>
                </a:solidFill>
                <a:latin typeface="Garamond" panose="02020404030301010803" pitchFamily="18" charset="0"/>
              </a:rPr>
              <a:t>Black &amp; White(Uva10532)</a:t>
            </a:r>
            <a:endParaRPr lang="en-US" altLang="zh-CN" sz="2400">
              <a:solidFill>
                <a:schemeClr val="tx2"/>
              </a:solidFill>
              <a:latin typeface="Garamond" panose="02020404030301010803" pitchFamily="18" charset="0"/>
            </a:endParaRPr>
          </a:p>
        </p:txBody>
      </p:sp>
      <p:sp>
        <p:nvSpPr>
          <p:cNvPr id="184330" name="文本框 184329"/>
          <p:cNvSpPr txBox="1"/>
          <p:nvPr/>
        </p:nvSpPr>
        <p:spPr>
          <a:xfrm>
            <a:off x="2028825" y="2214563"/>
            <a:ext cx="4800600" cy="785812"/>
          </a:xfrm>
          <a:prstGeom prst="rect">
            <a:avLst/>
          </a:prstGeom>
          <a:noFill/>
          <a:ln w="76200">
            <a:noFill/>
          </a:ln>
        </p:spPr>
        <p:txBody>
          <a:bodyPr>
            <a:spAutoFit/>
          </a:bodyPr>
          <a:p>
            <a:pPr algn="l">
              <a:lnSpc>
                <a:spcPct val="70000"/>
              </a:lnSpc>
              <a:spcBef>
                <a:spcPct val="50000"/>
              </a:spcBef>
            </a:pPr>
            <a:r>
              <a:rPr lang="en-US" altLang="zh-CN" sz="2400">
                <a:solidFill>
                  <a:schemeClr val="tx2"/>
                </a:solidFill>
                <a:latin typeface="Garamond" panose="02020404030301010803" pitchFamily="18" charset="0"/>
              </a:rPr>
              <a:t>Formula 1(Ural1519)</a:t>
            </a:r>
            <a:endParaRPr lang="en-US" altLang="zh-CN" sz="2400">
              <a:solidFill>
                <a:schemeClr val="tx2"/>
              </a:solidFill>
              <a:latin typeface="Garamond" panose="02020404030301010803" pitchFamily="18" charset="0"/>
            </a:endParaRPr>
          </a:p>
          <a:p>
            <a:pPr algn="l">
              <a:lnSpc>
                <a:spcPct val="70000"/>
              </a:lnSpc>
              <a:spcBef>
                <a:spcPct val="50000"/>
              </a:spcBef>
            </a:pPr>
            <a:r>
              <a:rPr lang="en-US" altLang="zh-CN" sz="2400" dirty="0">
                <a:solidFill>
                  <a:schemeClr val="tx2"/>
                </a:solidFill>
                <a:latin typeface="Garamond" panose="02020404030301010803" pitchFamily="18" charset="0"/>
              </a:rPr>
              <a:t>Formula 2(</a:t>
            </a:r>
            <a:r>
              <a:rPr lang="zh-CN" altLang="en-US" sz="2400" dirty="0">
                <a:solidFill>
                  <a:schemeClr val="tx2"/>
                </a:solidFill>
                <a:latin typeface="Garamond" panose="02020404030301010803" pitchFamily="18" charset="0"/>
              </a:rPr>
              <a:t>改编自</a:t>
            </a:r>
            <a:r>
              <a:rPr lang="en-US" altLang="zh-CN" sz="2400">
                <a:solidFill>
                  <a:schemeClr val="tx2"/>
                </a:solidFill>
                <a:latin typeface="Garamond" panose="02020404030301010803" pitchFamily="18" charset="0"/>
              </a:rPr>
              <a:t>Formula 1)</a:t>
            </a:r>
            <a:endParaRPr lang="en-US" altLang="zh-CN" sz="2400">
              <a:solidFill>
                <a:schemeClr val="tx2"/>
              </a:solidFill>
              <a:latin typeface="Garamond" panose="02020404030301010803" pitchFamily="18" charset="0"/>
            </a:endParaRPr>
          </a:p>
        </p:txBody>
      </p:sp>
    </p:spTree>
  </p:cSld>
  <p:clrMapOvr>
    <a:masterClrMapping/>
  </p:clrMapOvr>
  <p:transition advTm="10827">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84323"/>
                                        </p:tgtEl>
                                        <p:attrNameLst>
                                          <p:attrName>style.visibility</p:attrName>
                                        </p:attrNameLst>
                                      </p:cBhvr>
                                      <p:to>
                                        <p:strVal val="visible"/>
                                      </p:to>
                                    </p:set>
                                    <p:anim calcmode="lin" valueType="num">
                                      <p:cBhvr>
                                        <p:cTn id="7" dur="500" fill="hold"/>
                                        <p:tgtEl>
                                          <p:spTgt spid="18432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84323"/>
                                        </p:tgtEl>
                                        <p:attrNameLst>
                                          <p:attrName>ppt_y</p:attrName>
                                        </p:attrNameLst>
                                      </p:cBhvr>
                                      <p:tavLst>
                                        <p:tav tm="0">
                                          <p:val>
                                            <p:strVal val="#ppt_y"/>
                                          </p:val>
                                        </p:tav>
                                        <p:tav tm="100000">
                                          <p:val>
                                            <p:strVal val="#ppt_y"/>
                                          </p:val>
                                        </p:tav>
                                      </p:tavLst>
                                    </p:anim>
                                    <p:anim calcmode="lin" valueType="num">
                                      <p:cBhvr>
                                        <p:cTn id="9" dur="500" fill="hold"/>
                                        <p:tgtEl>
                                          <p:spTgt spid="18432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8432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84323"/>
                                        </p:tgtEl>
                                      </p:cBhvr>
                                    </p:animEffect>
                                  </p:childTnLst>
                                </p:cTn>
                              </p:par>
                            </p:childTnLst>
                          </p:cTn>
                        </p:par>
                        <p:par>
                          <p:cTn id="12" fill="hold">
                            <p:stCondLst>
                              <p:cond delay="850"/>
                            </p:stCondLst>
                            <p:childTnLst>
                              <p:par>
                                <p:cTn id="13" presetID="12" presetClass="entr" presetSubtype="4" fill="hold" grpId="0" nodeType="afterEffect">
                                  <p:stCondLst>
                                    <p:cond delay="0"/>
                                  </p:stCondLst>
                                  <p:childTnLst>
                                    <p:set>
                                      <p:cBhvr>
                                        <p:cTn id="14" dur="1" fill="hold">
                                          <p:stCondLst>
                                            <p:cond delay="0"/>
                                          </p:stCondLst>
                                        </p:cTn>
                                        <p:tgtEl>
                                          <p:spTgt spid="184330"/>
                                        </p:tgtEl>
                                        <p:attrNameLst>
                                          <p:attrName>style.visibility</p:attrName>
                                        </p:attrNameLst>
                                      </p:cBhvr>
                                      <p:to>
                                        <p:strVal val="visible"/>
                                      </p:to>
                                    </p:set>
                                    <p:animEffect transition="in" filter="slide(fromBottom)">
                                      <p:cBhvr>
                                        <p:cTn id="15" dur="500"/>
                                        <p:tgtEl>
                                          <p:spTgt spid="184330"/>
                                        </p:tgtEl>
                                      </p:cBhvr>
                                    </p:animEffect>
                                  </p:childTnLst>
                                </p:cTn>
                              </p:par>
                            </p:childTnLst>
                          </p:cTn>
                        </p:par>
                        <p:par>
                          <p:cTn id="16" fill="hold">
                            <p:stCondLst>
                              <p:cond delay="1350"/>
                            </p:stCondLst>
                            <p:childTnLst>
                              <p:par>
                                <p:cTn id="17" presetID="41" presetClass="entr" presetSubtype="0" fill="hold" grpId="0" nodeType="afterEffect">
                                  <p:stCondLst>
                                    <p:cond delay="0"/>
                                  </p:stCondLst>
                                  <p:iterate type="lt">
                                    <p:tmPct val="10000"/>
                                  </p:iterate>
                                  <p:childTnLst>
                                    <p:set>
                                      <p:cBhvr>
                                        <p:cTn id="18" dur="1" fill="hold">
                                          <p:stCondLst>
                                            <p:cond delay="0"/>
                                          </p:stCondLst>
                                        </p:cTn>
                                        <p:tgtEl>
                                          <p:spTgt spid="184324"/>
                                        </p:tgtEl>
                                        <p:attrNameLst>
                                          <p:attrName>style.visibility</p:attrName>
                                        </p:attrNameLst>
                                      </p:cBhvr>
                                      <p:to>
                                        <p:strVal val="visible"/>
                                      </p:to>
                                    </p:set>
                                    <p:anim calcmode="lin" valueType="num">
                                      <p:cBhvr>
                                        <p:cTn id="19" dur="500" fill="hold"/>
                                        <p:tgtEl>
                                          <p:spTgt spid="184324"/>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184324"/>
                                        </p:tgtEl>
                                        <p:attrNameLst>
                                          <p:attrName>ppt_y</p:attrName>
                                        </p:attrNameLst>
                                      </p:cBhvr>
                                      <p:tavLst>
                                        <p:tav tm="0">
                                          <p:val>
                                            <p:strVal val="#ppt_y"/>
                                          </p:val>
                                        </p:tav>
                                        <p:tav tm="100000">
                                          <p:val>
                                            <p:strVal val="#ppt_y"/>
                                          </p:val>
                                        </p:tav>
                                      </p:tavLst>
                                    </p:anim>
                                    <p:anim calcmode="lin" valueType="num">
                                      <p:cBhvr>
                                        <p:cTn id="21" dur="500" fill="hold"/>
                                        <p:tgtEl>
                                          <p:spTgt spid="184324"/>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184324"/>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184324"/>
                                        </p:tgtEl>
                                      </p:cBhvr>
                                    </p:animEffect>
                                  </p:childTnLst>
                                </p:cTn>
                              </p:par>
                            </p:childTnLst>
                          </p:cTn>
                        </p:par>
                        <p:par>
                          <p:cTn id="24" fill="hold">
                            <p:stCondLst>
                              <p:cond delay="2200"/>
                            </p:stCondLst>
                            <p:childTnLst>
                              <p:par>
                                <p:cTn id="25" presetID="12" presetClass="entr" presetSubtype="4" fill="hold" grpId="0" nodeType="afterEffect">
                                  <p:stCondLst>
                                    <p:cond delay="0"/>
                                  </p:stCondLst>
                                  <p:childTnLst>
                                    <p:set>
                                      <p:cBhvr>
                                        <p:cTn id="26" dur="1" fill="hold">
                                          <p:stCondLst>
                                            <p:cond delay="0"/>
                                          </p:stCondLst>
                                        </p:cTn>
                                        <p:tgtEl>
                                          <p:spTgt spid="184329"/>
                                        </p:tgtEl>
                                        <p:attrNameLst>
                                          <p:attrName>style.visibility</p:attrName>
                                        </p:attrNameLst>
                                      </p:cBhvr>
                                      <p:to>
                                        <p:strVal val="visible"/>
                                      </p:to>
                                    </p:set>
                                    <p:animEffect transition="in" filter="slide(fromBottom)">
                                      <p:cBhvr>
                                        <p:cTn id="27" dur="500"/>
                                        <p:tgtEl>
                                          <p:spTgt spid="184329"/>
                                        </p:tgtEl>
                                      </p:cBhvr>
                                    </p:animEffect>
                                  </p:childTnLst>
                                </p:cTn>
                              </p:par>
                            </p:childTnLst>
                          </p:cTn>
                        </p:par>
                        <p:par>
                          <p:cTn id="28" fill="hold">
                            <p:stCondLst>
                              <p:cond delay="2700"/>
                            </p:stCondLst>
                            <p:childTnLst>
                              <p:par>
                                <p:cTn id="29" presetID="41" presetClass="entr" presetSubtype="0" fill="hold" grpId="0" nodeType="afterEffect">
                                  <p:stCondLst>
                                    <p:cond delay="0"/>
                                  </p:stCondLst>
                                  <p:iterate type="lt">
                                    <p:tmPct val="10000"/>
                                  </p:iterate>
                                  <p:childTnLst>
                                    <p:set>
                                      <p:cBhvr>
                                        <p:cTn id="30" dur="1" fill="hold">
                                          <p:stCondLst>
                                            <p:cond delay="0"/>
                                          </p:stCondLst>
                                        </p:cTn>
                                        <p:tgtEl>
                                          <p:spTgt spid="184325"/>
                                        </p:tgtEl>
                                        <p:attrNameLst>
                                          <p:attrName>style.visibility</p:attrName>
                                        </p:attrNameLst>
                                      </p:cBhvr>
                                      <p:to>
                                        <p:strVal val="visible"/>
                                      </p:to>
                                    </p:set>
                                    <p:anim calcmode="lin" valueType="num">
                                      <p:cBhvr>
                                        <p:cTn id="31" dur="500" fill="hold"/>
                                        <p:tgtEl>
                                          <p:spTgt spid="184325"/>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184325"/>
                                        </p:tgtEl>
                                        <p:attrNameLst>
                                          <p:attrName>ppt_y</p:attrName>
                                        </p:attrNameLst>
                                      </p:cBhvr>
                                      <p:tavLst>
                                        <p:tav tm="0">
                                          <p:val>
                                            <p:strVal val="#ppt_y"/>
                                          </p:val>
                                        </p:tav>
                                        <p:tav tm="100000">
                                          <p:val>
                                            <p:strVal val="#ppt_y"/>
                                          </p:val>
                                        </p:tav>
                                      </p:tavLst>
                                    </p:anim>
                                    <p:anim calcmode="lin" valueType="num">
                                      <p:cBhvr>
                                        <p:cTn id="33" dur="500" fill="hold"/>
                                        <p:tgtEl>
                                          <p:spTgt spid="184325"/>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184325"/>
                                        </p:tgtEl>
                                        <p:attrNameLst>
                                          <p:attrName>ppt_w</p:attrName>
                                        </p:attrNameLst>
                                      </p:cBhvr>
                                      <p:tavLst>
                                        <p:tav tm="0">
                                          <p:val>
                                            <p:strVal val="#ppt_w/10"/>
                                          </p:val>
                                        </p:tav>
                                        <p:tav tm="50000">
                                          <p:val>
                                            <p:strVal val="#ppt_w+.01"/>
                                          </p:val>
                                        </p:tav>
                                        <p:tav tm="100000">
                                          <p:val>
                                            <p:strVal val="#ppt_w"/>
                                          </p:val>
                                        </p:tav>
                                      </p:tavLst>
                                    </p:anim>
                                    <p:animEffect transition="in" filter="fade">
                                      <p:cBhvr>
                                        <p:cTn id="35" dur="500" tmFilter="0,0; .5, 1; 1, 1"/>
                                        <p:tgtEl>
                                          <p:spTgt spid="184325"/>
                                        </p:tgtEl>
                                      </p:cBhvr>
                                    </p:animEffect>
                                  </p:childTnLst>
                                </p:cTn>
                              </p:par>
                            </p:childTnLst>
                          </p:cTn>
                        </p:par>
                        <p:par>
                          <p:cTn id="36" fill="hold">
                            <p:stCondLst>
                              <p:cond delay="3750"/>
                            </p:stCondLst>
                            <p:childTnLst>
                              <p:par>
                                <p:cTn id="37" presetID="12" presetClass="entr" presetSubtype="4" fill="hold" grpId="0" nodeType="afterEffect">
                                  <p:stCondLst>
                                    <p:cond delay="0"/>
                                  </p:stCondLst>
                                  <p:childTnLst>
                                    <p:set>
                                      <p:cBhvr>
                                        <p:cTn id="38" dur="1" fill="hold">
                                          <p:stCondLst>
                                            <p:cond delay="0"/>
                                          </p:stCondLst>
                                        </p:cTn>
                                        <p:tgtEl>
                                          <p:spTgt spid="184328"/>
                                        </p:tgtEl>
                                        <p:attrNameLst>
                                          <p:attrName>style.visibility</p:attrName>
                                        </p:attrNameLst>
                                      </p:cBhvr>
                                      <p:to>
                                        <p:strVal val="visible"/>
                                      </p:to>
                                    </p:set>
                                    <p:animEffect transition="in" filter="slide(fromBottom)">
                                      <p:cBhvr>
                                        <p:cTn id="39" dur="500"/>
                                        <p:tgtEl>
                                          <p:spTgt spid="184328"/>
                                        </p:tgtEl>
                                      </p:cBhvr>
                                    </p:animEffect>
                                  </p:childTnLst>
                                </p:cTn>
                              </p:par>
                            </p:childTnLst>
                          </p:cTn>
                        </p:par>
                        <p:par>
                          <p:cTn id="40" fill="hold">
                            <p:stCondLst>
                              <p:cond delay="4250"/>
                            </p:stCondLst>
                            <p:childTnLst>
                              <p:par>
                                <p:cTn id="41" presetID="41" presetClass="entr" presetSubtype="0" fill="hold" grpId="0" nodeType="afterEffect">
                                  <p:stCondLst>
                                    <p:cond delay="0"/>
                                  </p:stCondLst>
                                  <p:iterate type="lt">
                                    <p:tmPct val="10000"/>
                                  </p:iterate>
                                  <p:childTnLst>
                                    <p:set>
                                      <p:cBhvr>
                                        <p:cTn id="42" dur="1" fill="hold">
                                          <p:stCondLst>
                                            <p:cond delay="0"/>
                                          </p:stCondLst>
                                        </p:cTn>
                                        <p:tgtEl>
                                          <p:spTgt spid="184326"/>
                                        </p:tgtEl>
                                        <p:attrNameLst>
                                          <p:attrName>style.visibility</p:attrName>
                                        </p:attrNameLst>
                                      </p:cBhvr>
                                      <p:to>
                                        <p:strVal val="visible"/>
                                      </p:to>
                                    </p:set>
                                    <p:anim calcmode="lin" valueType="num">
                                      <p:cBhvr>
                                        <p:cTn id="43" dur="500" fill="hold"/>
                                        <p:tgtEl>
                                          <p:spTgt spid="184326"/>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184326"/>
                                        </p:tgtEl>
                                        <p:attrNameLst>
                                          <p:attrName>ppt_y</p:attrName>
                                        </p:attrNameLst>
                                      </p:cBhvr>
                                      <p:tavLst>
                                        <p:tav tm="0">
                                          <p:val>
                                            <p:strVal val="#ppt_y"/>
                                          </p:val>
                                        </p:tav>
                                        <p:tav tm="100000">
                                          <p:val>
                                            <p:strVal val="#ppt_y"/>
                                          </p:val>
                                        </p:tav>
                                      </p:tavLst>
                                    </p:anim>
                                    <p:anim calcmode="lin" valueType="num">
                                      <p:cBhvr>
                                        <p:cTn id="45" dur="500" fill="hold"/>
                                        <p:tgtEl>
                                          <p:spTgt spid="184326"/>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184326"/>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184326"/>
                                        </p:tgtEl>
                                      </p:cBhvr>
                                    </p:animEffect>
                                  </p:childTnLst>
                                </p:cTn>
                              </p:par>
                            </p:childTnLst>
                          </p:cTn>
                        </p:par>
                        <p:par>
                          <p:cTn id="48" fill="hold">
                            <p:stCondLst>
                              <p:cond delay="5299"/>
                            </p:stCondLst>
                            <p:childTnLst>
                              <p:par>
                                <p:cTn id="49" presetID="12" presetClass="entr" presetSubtype="4" fill="hold" grpId="0" nodeType="afterEffect">
                                  <p:stCondLst>
                                    <p:cond delay="0"/>
                                  </p:stCondLst>
                                  <p:childTnLst>
                                    <p:set>
                                      <p:cBhvr>
                                        <p:cTn id="50" dur="1" fill="hold">
                                          <p:stCondLst>
                                            <p:cond delay="0"/>
                                          </p:stCondLst>
                                        </p:cTn>
                                        <p:tgtEl>
                                          <p:spTgt spid="184327"/>
                                        </p:tgtEl>
                                        <p:attrNameLst>
                                          <p:attrName>style.visibility</p:attrName>
                                        </p:attrNameLst>
                                      </p:cBhvr>
                                      <p:to>
                                        <p:strVal val="visible"/>
                                      </p:to>
                                    </p:set>
                                    <p:animEffect transition="in" filter="slide(fromBottom)">
                                      <p:cBhvr>
                                        <p:cTn id="51" dur="500"/>
                                        <p:tgtEl>
                                          <p:spTgt spid="184327"/>
                                        </p:tgtEl>
                                      </p:cBhvr>
                                    </p:animEffect>
                                  </p:childTnLst>
                                </p:cTn>
                              </p:par>
                            </p:childTnLst>
                          </p:cTn>
                        </p:par>
                      </p:childTnLst>
                    </p:cTn>
                  </p:par>
                  <p:par>
                    <p:cTn id="52" fill="hold">
                      <p:stCondLst>
                        <p:cond delay="indefinite"/>
                      </p:stCondLst>
                      <p:childTnLst>
                        <p:par>
                          <p:cTn id="53" fill="hold">
                            <p:stCondLst>
                              <p:cond delay="0"/>
                            </p:stCondLst>
                            <p:childTnLst>
                              <p:par>
                                <p:cTn id="54" presetID="34" presetClass="emph" presetSubtype="0" fill="hold" grpId="1" nodeType="clickEffect">
                                  <p:stCondLst>
                                    <p:cond delay="0"/>
                                  </p:stCondLst>
                                  <p:iterate type="lt">
                                    <p:tmPct val="10000"/>
                                  </p:iterate>
                                  <p:childTnLst>
                                    <p:animMotion origin="layout" path="M 0.0 0.0 L 0.0 -0.07213" pathEditMode="relative">
                                      <p:cBhvr>
                                        <p:cTn id="55" dur="250" accel="50000" decel="50000" autoRev="1" fill="hold">
                                          <p:stCondLst>
                                            <p:cond delay="0"/>
                                          </p:stCondLst>
                                        </p:cTn>
                                        <p:tgtEl>
                                          <p:spTgt spid="184323"/>
                                        </p:tgtEl>
                                        <p:attrNameLst>
                                          <p:attrName>ppt_x</p:attrName>
                                          <p:attrName>ppt_y</p:attrName>
                                        </p:attrNameLst>
                                      </p:cBhvr>
                                    </p:animMotion>
                                    <p:animRot by="1500000">
                                      <p:cBhvr>
                                        <p:cTn id="56" dur="125" fill="hold">
                                          <p:stCondLst>
                                            <p:cond delay="0"/>
                                          </p:stCondLst>
                                        </p:cTn>
                                        <p:tgtEl>
                                          <p:spTgt spid="184323"/>
                                        </p:tgtEl>
                                        <p:attrNameLst>
                                          <p:attrName>r</p:attrName>
                                        </p:attrNameLst>
                                      </p:cBhvr>
                                    </p:animRot>
                                    <p:animRot by="-1500000">
                                      <p:cBhvr>
                                        <p:cTn id="57" dur="125" fill="hold">
                                          <p:stCondLst>
                                            <p:cond delay="125"/>
                                          </p:stCondLst>
                                        </p:cTn>
                                        <p:tgtEl>
                                          <p:spTgt spid="184323"/>
                                        </p:tgtEl>
                                        <p:attrNameLst>
                                          <p:attrName>r</p:attrName>
                                        </p:attrNameLst>
                                      </p:cBhvr>
                                    </p:animRot>
                                    <p:animRot by="-1500000">
                                      <p:cBhvr>
                                        <p:cTn id="58" dur="125" fill="hold">
                                          <p:stCondLst>
                                            <p:cond delay="250"/>
                                          </p:stCondLst>
                                        </p:cTn>
                                        <p:tgtEl>
                                          <p:spTgt spid="184323"/>
                                        </p:tgtEl>
                                        <p:attrNameLst>
                                          <p:attrName>r</p:attrName>
                                        </p:attrNameLst>
                                      </p:cBhvr>
                                    </p:animRot>
                                    <p:animRot by="1500000">
                                      <p:cBhvr>
                                        <p:cTn id="59" dur="125" fill="hold">
                                          <p:stCondLst>
                                            <p:cond delay="375"/>
                                          </p:stCondLst>
                                        </p:cTn>
                                        <p:tgtEl>
                                          <p:spTgt spid="184323"/>
                                        </p:tgtEl>
                                        <p:attrNameLst>
                                          <p:attrName>r</p:attrName>
                                        </p:attrNameLst>
                                      </p:cBhvr>
                                    </p:animRot>
                                  </p:childTnLst>
                                </p:cTn>
                              </p:par>
                              <p:par>
                                <p:cTn id="60" presetID="3" presetClass="emph" presetSubtype="2" fill="hold" grpId="2" nodeType="withEffect">
                                  <p:stCondLst>
                                    <p:cond delay="0"/>
                                  </p:stCondLst>
                                  <p:iterate type="lt">
                                    <p:tmPct val="0"/>
                                  </p:iterate>
                                  <p:childTnLst>
                                    <p:animClr clrSpc="rgb" dir="cw">
                                      <p:cBhvr override="childStyle">
                                        <p:cTn id="61" dur="500" fill="hold"/>
                                        <p:tgtEl>
                                          <p:spTgt spid="184323"/>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3" grpId="0"/>
      <p:bldP spid="184323" grpId="1"/>
      <p:bldP spid="184323" grpId="2"/>
      <p:bldP spid="184324" grpId="0"/>
      <p:bldP spid="184325" grpId="0"/>
      <p:bldP spid="184326" grpId="0"/>
      <p:bldP spid="184327" grpId="0"/>
      <p:bldP spid="184328" grpId="0"/>
      <p:bldP spid="184329" grpId="0"/>
      <p:bldP spid="18433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0226" name="文本框 180225"/>
          <p:cNvSpPr txBox="1"/>
          <p:nvPr/>
        </p:nvSpPr>
        <p:spPr>
          <a:xfrm>
            <a:off x="1219200" y="1600200"/>
            <a:ext cx="7315200" cy="2286000"/>
          </a:xfrm>
          <a:prstGeom prst="rect">
            <a:avLst/>
          </a:prstGeom>
          <a:noFill/>
          <a:ln w="9525">
            <a:noFill/>
          </a:ln>
        </p:spPr>
        <p:txBody>
          <a:bodyPr>
            <a:spAutoFit/>
          </a:bodyPr>
          <a:p>
            <a:pPr>
              <a:spcBef>
                <a:spcPct val="50000"/>
              </a:spcBef>
            </a:pPr>
            <a:r>
              <a:rPr lang="en-US" altLang="zh-CN" sz="7200" b="1">
                <a:solidFill>
                  <a:schemeClr val="tx2"/>
                </a:solidFill>
                <a:latin typeface="Garamond" panose="02020404030301010803" pitchFamily="18" charset="0"/>
              </a:rPr>
              <a:t>Thank you for listening!</a:t>
            </a:r>
            <a:endParaRPr lang="en-US" altLang="zh-CN" sz="7200" b="1">
              <a:solidFill>
                <a:schemeClr val="tx2"/>
              </a:solidFill>
              <a:latin typeface="Garamond" panose="02020404030301010803" pitchFamily="18" charset="0"/>
            </a:endParaRPr>
          </a:p>
        </p:txBody>
      </p:sp>
      <p:sp>
        <p:nvSpPr>
          <p:cNvPr id="180227" name="文本框 180226"/>
          <p:cNvSpPr txBox="1"/>
          <p:nvPr/>
        </p:nvSpPr>
        <p:spPr>
          <a:xfrm>
            <a:off x="2870200" y="4508500"/>
            <a:ext cx="6096000" cy="579438"/>
          </a:xfrm>
          <a:prstGeom prst="rect">
            <a:avLst/>
          </a:prstGeom>
          <a:noFill/>
          <a:ln w="9525">
            <a:noFill/>
          </a:ln>
        </p:spPr>
        <p:txBody>
          <a:bodyPr>
            <a:spAutoFit/>
          </a:bodyPr>
          <a:p>
            <a:pPr algn="l">
              <a:spcBef>
                <a:spcPct val="50000"/>
              </a:spcBef>
            </a:pPr>
            <a:r>
              <a:rPr lang="en-US" altLang="zh-CN" sz="3200" b="1">
                <a:solidFill>
                  <a:schemeClr val="tx2"/>
                </a:solidFill>
                <a:latin typeface="Garamond" panose="02020404030301010803" pitchFamily="18" charset="0"/>
              </a:rPr>
              <a:t>Questions are welcome. </a:t>
            </a:r>
            <a:endParaRPr lang="en-US" altLang="zh-CN" sz="3200" b="1">
              <a:solidFill>
                <a:schemeClr val="tx2"/>
              </a:solidFill>
              <a:latin typeface="Garamond" panose="02020404030301010803" pitchFamily="18" charset="0"/>
            </a:endParaRPr>
          </a:p>
        </p:txBody>
      </p:sp>
    </p:spTree>
  </p:cSld>
  <p:clrMapOvr>
    <a:masterClrMapping/>
  </p:clrMapOvr>
  <p:transition advTm="3494">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180226"/>
                                        </p:tgtEl>
                                        <p:attrNameLst>
                                          <p:attrName>style.visibility</p:attrName>
                                        </p:attrNameLst>
                                      </p:cBhvr>
                                      <p:to>
                                        <p:strVal val="visible"/>
                                      </p:to>
                                    </p:set>
                                    <p:animEffect transition="in" filter="fade">
                                      <p:cBhvr>
                                        <p:cTn id="7" dur="800" decel="100000"/>
                                        <p:tgtEl>
                                          <p:spTgt spid="180226"/>
                                        </p:tgtEl>
                                      </p:cBhvr>
                                    </p:animEffect>
                                    <p:anim calcmode="lin" valueType="num">
                                      <p:cBhvr>
                                        <p:cTn id="8" dur="800" decel="100000" fill="hold"/>
                                        <p:tgtEl>
                                          <p:spTgt spid="180226"/>
                                        </p:tgtEl>
                                        <p:attrNameLst>
                                          <p:attrName>style.rotation</p:attrName>
                                        </p:attrNameLst>
                                      </p:cBhvr>
                                      <p:tavLst>
                                        <p:tav tm="0">
                                          <p:val>
                                            <p:fltVal val="-90.000000"/>
                                          </p:val>
                                        </p:tav>
                                        <p:tav tm="100000">
                                          <p:val>
                                            <p:fltVal val="0.000000"/>
                                          </p:val>
                                        </p:tav>
                                      </p:tavLst>
                                    </p:anim>
                                    <p:anim calcmode="lin" valueType="num">
                                      <p:cBhvr>
                                        <p:cTn id="9" dur="800" decel="100000" fill="hold"/>
                                        <p:tgtEl>
                                          <p:spTgt spid="180226"/>
                                        </p:tgtEl>
                                        <p:attrNameLst>
                                          <p:attrName>ppt_x</p:attrName>
                                        </p:attrNameLst>
                                      </p:cBhvr>
                                      <p:tavLst>
                                        <p:tav tm="0">
                                          <p:val>
                                            <p:strVal val="#ppt_x+0.4"/>
                                          </p:val>
                                        </p:tav>
                                        <p:tav tm="100000">
                                          <p:val>
                                            <p:strVal val="#ppt_x-0.05"/>
                                          </p:val>
                                        </p:tav>
                                      </p:tavLst>
                                    </p:anim>
                                    <p:anim calcmode="lin" valueType="num">
                                      <p:cBhvr>
                                        <p:cTn id="10" dur="800" decel="100000" fill="hold"/>
                                        <p:tgtEl>
                                          <p:spTgt spid="18022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8022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80226"/>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22" presetClass="entr" presetSubtype="4" fill="hold" grpId="0" nodeType="afterEffect">
                                  <p:stCondLst>
                                    <p:cond delay="0"/>
                                  </p:stCondLst>
                                  <p:childTnLst>
                                    <p:set>
                                      <p:cBhvr>
                                        <p:cTn id="15" dur="1" fill="hold">
                                          <p:stCondLst>
                                            <p:cond delay="0"/>
                                          </p:stCondLst>
                                        </p:cTn>
                                        <p:tgtEl>
                                          <p:spTgt spid="180227"/>
                                        </p:tgtEl>
                                        <p:attrNameLst>
                                          <p:attrName>style.visibility</p:attrName>
                                        </p:attrNameLst>
                                      </p:cBhvr>
                                      <p:to>
                                        <p:strVal val="visible"/>
                                      </p:to>
                                    </p:set>
                                    <p:animEffect transition="in" filter="wipe(down)">
                                      <p:cBhvr>
                                        <p:cTn id="16" dur="500"/>
                                        <p:tgtEl>
                                          <p:spTgt spid="1802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6" grpId="0"/>
      <p:bldP spid="180227" grpId="0"/>
    </p:bld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p:sp>
        <p:nvSpPr>
          <p:cNvPr id="214018" name="标题 214017"/>
          <p:cNvSpPr>
            <a:spLocks noGrp="1"/>
          </p:cNvSpPr>
          <p:nvPr>
            <p:ph type="title"/>
          </p:nvPr>
        </p:nvSpPr>
        <p:spPr>
          <a:ln/>
        </p:spPr>
        <p:txBody>
          <a:bodyPr anchor="ctr"/>
          <a:p>
            <a:r>
              <a:rPr lang="zh-CN" altLang="en-US" dirty="0">
                <a:ea typeface="华文行楷" panose="02010800040101010101" pitchFamily="2" charset="-122"/>
              </a:rPr>
              <a:t>棋盘染色问题</a:t>
            </a:r>
            <a:endParaRPr lang="zh-CN" altLang="en-US" dirty="0">
              <a:ea typeface="华文行楷" panose="02010800040101010101" pitchFamily="2" charset="-122"/>
            </a:endParaRPr>
          </a:p>
        </p:txBody>
      </p:sp>
      <p:sp>
        <p:nvSpPr>
          <p:cNvPr id="214019" name="文本占位符 214018"/>
          <p:cNvSpPr>
            <a:spLocks noGrp="1"/>
          </p:cNvSpPr>
          <p:nvPr>
            <p:ph type="body" idx="1"/>
          </p:nvPr>
        </p:nvSpPr>
        <p:spPr>
          <a:xfrm>
            <a:off x="1173163" y="1981200"/>
            <a:ext cx="7772400" cy="4038600"/>
          </a:xfrm>
          <a:ln/>
        </p:spPr>
        <p:txBody>
          <a:bodyPr/>
          <a:p>
            <a:pPr>
              <a:lnSpc>
                <a:spcPct val="140000"/>
              </a:lnSpc>
            </a:pPr>
            <a:r>
              <a:rPr lang="en-US" altLang="zh-CN" i="1">
                <a:solidFill>
                  <a:schemeClr val="tx2"/>
                </a:solidFill>
                <a:latin typeface="Times New Roman" panose="02020603050405020304" pitchFamily="18" charset="0"/>
                <a:ea typeface="仿宋" panose="02010609060101010101" pitchFamily="49" charset="-122"/>
              </a:rPr>
              <a:t> k</a:t>
            </a:r>
            <a:r>
              <a:rPr lang="zh-CN" altLang="en-US" b="1" dirty="0">
                <a:solidFill>
                  <a:schemeClr val="tx2"/>
                </a:solidFill>
                <a:latin typeface="Times New Roman" panose="02020603050405020304" pitchFamily="18" charset="0"/>
                <a:ea typeface="仿宋" panose="02010609060101010101" pitchFamily="49" charset="-122"/>
              </a:rPr>
              <a:t>连通块问题</a:t>
            </a:r>
            <a:endParaRPr lang="zh-CN" altLang="en-US" b="1" dirty="0">
              <a:solidFill>
                <a:schemeClr val="tx2"/>
              </a:solidFill>
              <a:latin typeface="Times New Roman" panose="02020603050405020304" pitchFamily="18" charset="0"/>
              <a:ea typeface="仿宋" panose="02010609060101010101" pitchFamily="49" charset="-122"/>
            </a:endParaRPr>
          </a:p>
          <a:p>
            <a:pPr>
              <a:lnSpc>
                <a:spcPct val="140000"/>
              </a:lnSpc>
            </a:pPr>
            <a:r>
              <a:rPr lang="zh-CN" altLang="en-US" b="1" dirty="0">
                <a:solidFill>
                  <a:schemeClr val="tx2"/>
                </a:solidFill>
                <a:latin typeface="Times New Roman" panose="02020603050405020304" pitchFamily="18" charset="0"/>
                <a:ea typeface="仿宋" panose="02010609060101010101" pitchFamily="49" charset="-122"/>
              </a:rPr>
              <a:t>记录轮廓线上</a:t>
            </a:r>
            <a:r>
              <a:rPr lang="en-US" altLang="zh-CN" i="1">
                <a:solidFill>
                  <a:schemeClr val="tx2"/>
                </a:solidFill>
                <a:latin typeface="Times New Roman" panose="02020603050405020304" pitchFamily="18" charset="0"/>
                <a:ea typeface="仿宋" panose="02010609060101010101" pitchFamily="49" charset="-122"/>
              </a:rPr>
              <a:t>n</a:t>
            </a:r>
            <a:r>
              <a:rPr lang="zh-CN" altLang="en-US" b="1" dirty="0">
                <a:solidFill>
                  <a:schemeClr val="tx2"/>
                </a:solidFill>
                <a:latin typeface="Times New Roman" panose="02020603050405020304" pitchFamily="18" charset="0"/>
                <a:ea typeface="仿宋" panose="02010609060101010101" pitchFamily="49" charset="-122"/>
              </a:rPr>
              <a:t>个格子的连通性和染色情况．</a:t>
            </a:r>
            <a:endParaRPr lang="zh-CN" altLang="en-US" b="1" dirty="0">
              <a:solidFill>
                <a:schemeClr val="tx2"/>
              </a:solidFill>
              <a:latin typeface="Times New Roman" panose="02020603050405020304" pitchFamily="18" charset="0"/>
              <a:ea typeface="仿宋" panose="02010609060101010101" pitchFamily="49" charset="-122"/>
            </a:endParaRPr>
          </a:p>
          <a:p>
            <a:pPr>
              <a:lnSpc>
                <a:spcPct val="140000"/>
              </a:lnSpc>
            </a:pPr>
            <a:r>
              <a:rPr lang="zh-CN" altLang="en-US" b="1" dirty="0">
                <a:solidFill>
                  <a:schemeClr val="tx2"/>
                </a:solidFill>
                <a:latin typeface="Times New Roman" panose="02020603050405020304" pitchFamily="18" charset="0"/>
                <a:ea typeface="仿宋" panose="02010609060101010101" pitchFamily="49" charset="-122"/>
              </a:rPr>
              <a:t>相邻的格子是否相连取决于两个格子的颜色是否相同．</a:t>
            </a:r>
            <a:endParaRPr lang="zh-CN" altLang="en-US" b="1" dirty="0">
              <a:solidFill>
                <a:schemeClr val="tx2"/>
              </a:solidFill>
              <a:latin typeface="Times New Roman" panose="02020603050405020304" pitchFamily="18" charset="0"/>
              <a:ea typeface="仿宋" panose="02010609060101010101" pitchFamily="49" charset="-122"/>
            </a:endParaRPr>
          </a:p>
        </p:txBody>
      </p:sp>
    </p:spTree>
  </p:cSld>
  <p:clrMapOvr>
    <a:masterClrMapping/>
  </p:clrMapOvr>
  <p:transition advTm="624">
    <p:fade thruBlk="1"/>
  </p:transition>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p:sp>
        <p:nvSpPr>
          <p:cNvPr id="215042" name="标题 215041"/>
          <p:cNvSpPr>
            <a:spLocks noGrp="1"/>
          </p:cNvSpPr>
          <p:nvPr>
            <p:ph type="title"/>
          </p:nvPr>
        </p:nvSpPr>
        <p:spPr>
          <a:ln/>
        </p:spPr>
        <p:txBody>
          <a:bodyPr anchor="ctr"/>
          <a:p>
            <a:r>
              <a:rPr lang="zh-CN" altLang="en-US" sz="4000" dirty="0">
                <a:ea typeface="华文行楷" panose="02010800040101010101" pitchFamily="2" charset="-122"/>
              </a:rPr>
              <a:t>棋盘与非棋盘问题的共通点</a:t>
            </a:r>
            <a:endParaRPr lang="zh-CN" altLang="en-US" sz="4000" dirty="0">
              <a:ea typeface="华文行楷" panose="02010800040101010101" pitchFamily="2" charset="-122"/>
            </a:endParaRPr>
          </a:p>
        </p:txBody>
      </p:sp>
      <p:sp>
        <p:nvSpPr>
          <p:cNvPr id="215043" name="文本占位符 215042"/>
          <p:cNvSpPr>
            <a:spLocks noGrp="1"/>
          </p:cNvSpPr>
          <p:nvPr>
            <p:ph type="body" idx="1"/>
          </p:nvPr>
        </p:nvSpPr>
        <p:spPr>
          <a:xfrm>
            <a:off x="1173163" y="1752600"/>
            <a:ext cx="7772400" cy="4114800"/>
          </a:xfrm>
          <a:ln/>
        </p:spPr>
        <p:txBody>
          <a:bodyPr/>
          <a:p>
            <a:pPr>
              <a:lnSpc>
                <a:spcPct val="110000"/>
              </a:lnSpc>
            </a:pPr>
            <a:r>
              <a:rPr lang="zh-CN" altLang="en-US" sz="2800" b="1" dirty="0">
                <a:solidFill>
                  <a:schemeClr val="tx2"/>
                </a:solidFill>
                <a:latin typeface="Times New Roman" panose="02020603050405020304" pitchFamily="18" charset="0"/>
                <a:ea typeface="仿宋" panose="02010609060101010101" pitchFamily="49" charset="-122"/>
              </a:rPr>
              <a:t>存在一个序，在这个序中有边相连的点的距离不超过</a:t>
            </a:r>
            <a:r>
              <a:rPr lang="en-US" altLang="zh-CN" sz="2800" i="1">
                <a:solidFill>
                  <a:schemeClr val="tx2"/>
                </a:solidFill>
                <a:latin typeface="Times New Roman" panose="02020603050405020304" pitchFamily="18" charset="0"/>
                <a:ea typeface="仿宋" panose="02010609060101010101" pitchFamily="49" charset="-122"/>
              </a:rPr>
              <a:t>k</a:t>
            </a:r>
            <a:r>
              <a:rPr lang="zh-CN" altLang="en-US" sz="2800" b="1" dirty="0">
                <a:solidFill>
                  <a:schemeClr val="tx2"/>
                </a:solidFill>
                <a:latin typeface="Times New Roman" panose="02020603050405020304" pitchFamily="18" charset="0"/>
                <a:ea typeface="仿宋" panose="02010609060101010101" pitchFamily="49" charset="-122"/>
              </a:rPr>
              <a:t>．</a:t>
            </a:r>
            <a:endParaRPr lang="zh-CN" altLang="en-US" sz="2800" b="1" dirty="0">
              <a:solidFill>
                <a:schemeClr val="tx2"/>
              </a:solidFill>
              <a:latin typeface="Times New Roman" panose="02020603050405020304" pitchFamily="18" charset="0"/>
              <a:ea typeface="仿宋" panose="02010609060101010101" pitchFamily="49" charset="-122"/>
            </a:endParaRPr>
          </a:p>
          <a:p>
            <a:pPr>
              <a:lnSpc>
                <a:spcPct val="110000"/>
              </a:lnSpc>
            </a:pPr>
            <a:r>
              <a:rPr lang="en-US" altLang="zh-CN" sz="2800" i="1">
                <a:solidFill>
                  <a:schemeClr val="tx2"/>
                </a:solidFill>
                <a:latin typeface="Times New Roman" panose="02020603050405020304" pitchFamily="18" charset="0"/>
                <a:ea typeface="仿宋" panose="02010609060101010101" pitchFamily="49" charset="-122"/>
              </a:rPr>
              <a:t>k</a:t>
            </a:r>
            <a:r>
              <a:rPr lang="zh-CN" altLang="en-US" sz="2800" b="1" dirty="0">
                <a:solidFill>
                  <a:schemeClr val="tx2"/>
                </a:solidFill>
                <a:latin typeface="Times New Roman" panose="02020603050405020304" pitchFamily="18" charset="0"/>
                <a:ea typeface="仿宋" panose="02010609060101010101" pitchFamily="49" charset="-122"/>
              </a:rPr>
              <a:t>一定是一个比较小的数，以这</a:t>
            </a:r>
            <a:r>
              <a:rPr lang="en-US" altLang="zh-CN" sz="2800" i="1">
                <a:solidFill>
                  <a:schemeClr val="tx2"/>
                </a:solidFill>
                <a:latin typeface="Times New Roman" panose="02020603050405020304" pitchFamily="18" charset="0"/>
                <a:ea typeface="仿宋" panose="02010609060101010101" pitchFamily="49" charset="-122"/>
              </a:rPr>
              <a:t>k</a:t>
            </a:r>
            <a:r>
              <a:rPr lang="zh-CN" altLang="en-US" sz="2800" b="1" dirty="0">
                <a:solidFill>
                  <a:schemeClr val="tx2"/>
                </a:solidFill>
                <a:latin typeface="Times New Roman" panose="02020603050405020304" pitchFamily="18" charset="0"/>
                <a:ea typeface="仿宋" panose="02010609060101010101" pitchFamily="49" charset="-122"/>
              </a:rPr>
              <a:t>个数为轮廓线确立状态．</a:t>
            </a:r>
            <a:endParaRPr lang="zh-CN" altLang="en-US" sz="2800" b="1" dirty="0">
              <a:solidFill>
                <a:schemeClr val="tx2"/>
              </a:solidFill>
              <a:latin typeface="Times New Roman" panose="02020603050405020304" pitchFamily="18" charset="0"/>
              <a:ea typeface="仿宋" panose="02010609060101010101" pitchFamily="49" charset="-122"/>
            </a:endParaRPr>
          </a:p>
          <a:p>
            <a:pPr>
              <a:lnSpc>
                <a:spcPct val="110000"/>
              </a:lnSpc>
            </a:pPr>
            <a:r>
              <a:rPr lang="en-US" altLang="zh-CN" sz="2800">
                <a:solidFill>
                  <a:schemeClr val="tx2"/>
                </a:solidFill>
                <a:latin typeface="Times New Roman" panose="02020603050405020304" pitchFamily="18" charset="0"/>
                <a:ea typeface="仿宋" panose="02010609060101010101" pitchFamily="49" charset="-122"/>
              </a:rPr>
              <a:t>Formula 1</a:t>
            </a:r>
            <a:r>
              <a:rPr lang="zh-CN" altLang="en-US" sz="2800" b="1" dirty="0">
                <a:solidFill>
                  <a:schemeClr val="tx2"/>
                </a:solidFill>
                <a:latin typeface="Times New Roman" panose="02020603050405020304" pitchFamily="18" charset="0"/>
                <a:ea typeface="仿宋" panose="02010609060101010101" pitchFamily="49" charset="-122"/>
              </a:rPr>
              <a:t>中点的序即为从左到右，从上到下，</a:t>
            </a:r>
            <a:r>
              <a:rPr lang="en-US" altLang="zh-CN" sz="2800" i="1">
                <a:solidFill>
                  <a:schemeClr val="tx2"/>
                </a:solidFill>
                <a:latin typeface="Times New Roman" panose="02020603050405020304" pitchFamily="18" charset="0"/>
                <a:ea typeface="仿宋" panose="02010609060101010101" pitchFamily="49" charset="-122"/>
              </a:rPr>
              <a:t>k = n</a:t>
            </a:r>
            <a:r>
              <a:rPr lang="zh-CN" altLang="en-US" sz="2800" b="1" dirty="0">
                <a:solidFill>
                  <a:schemeClr val="tx2"/>
                </a:solidFill>
                <a:latin typeface="Times New Roman" panose="02020603050405020304" pitchFamily="18" charset="0"/>
                <a:ea typeface="仿宋" panose="02010609060101010101" pitchFamily="49" charset="-122"/>
              </a:rPr>
              <a:t>．</a:t>
            </a:r>
            <a:endParaRPr lang="zh-CN" altLang="en-US" sz="2800" b="1" dirty="0">
              <a:solidFill>
                <a:schemeClr val="tx2"/>
              </a:solidFill>
              <a:latin typeface="Times New Roman" panose="02020603050405020304" pitchFamily="18" charset="0"/>
              <a:ea typeface="仿宋" panose="02010609060101010101" pitchFamily="49" charset="-122"/>
            </a:endParaRPr>
          </a:p>
          <a:p>
            <a:pPr>
              <a:lnSpc>
                <a:spcPct val="110000"/>
              </a:lnSpc>
            </a:pPr>
            <a:r>
              <a:rPr lang="en-US" altLang="zh-CN" sz="2800">
                <a:solidFill>
                  <a:schemeClr val="tx2"/>
                </a:solidFill>
                <a:latin typeface="Times New Roman" panose="02020603050405020304" pitchFamily="18" charset="0"/>
                <a:ea typeface="仿宋" panose="02010609060101010101" pitchFamily="49" charset="-122"/>
              </a:rPr>
              <a:t>Noi2007</a:t>
            </a:r>
            <a:r>
              <a:rPr lang="zh-CN" altLang="en-US" sz="2800" b="1" dirty="0">
                <a:solidFill>
                  <a:schemeClr val="tx2"/>
                </a:solidFill>
                <a:latin typeface="Times New Roman" panose="02020603050405020304" pitchFamily="18" charset="0"/>
                <a:ea typeface="仿宋" panose="02010609060101010101" pitchFamily="49" charset="-122"/>
              </a:rPr>
              <a:t>的生成树计数一题</a:t>
            </a:r>
            <a:r>
              <a:rPr lang="en-US" altLang="zh-CN" sz="2800" b="1" dirty="0">
                <a:solidFill>
                  <a:schemeClr val="tx2"/>
                </a:solidFill>
                <a:latin typeface="Times New Roman" panose="02020603050405020304" pitchFamily="18" charset="0"/>
                <a:ea typeface="仿宋" panose="02010609060101010101" pitchFamily="49" charset="-122"/>
              </a:rPr>
              <a:t>, </a:t>
            </a:r>
            <a:r>
              <a:rPr lang="zh-CN" altLang="en-US" sz="2800" b="1" dirty="0">
                <a:solidFill>
                  <a:schemeClr val="tx2"/>
                </a:solidFill>
                <a:latin typeface="Times New Roman" panose="02020603050405020304" pitchFamily="18" charset="0"/>
                <a:ea typeface="仿宋" panose="02010609060101010101" pitchFamily="49" charset="-122"/>
              </a:rPr>
              <a:t>序为</a:t>
            </a:r>
            <a:r>
              <a:rPr lang="en-US" altLang="zh-CN" sz="2800">
                <a:solidFill>
                  <a:schemeClr val="tx2"/>
                </a:solidFill>
                <a:latin typeface="Times New Roman" panose="02020603050405020304" pitchFamily="18" charset="0"/>
                <a:ea typeface="仿宋" panose="02010609060101010101" pitchFamily="49" charset="-122"/>
              </a:rPr>
              <a:t>1 .. </a:t>
            </a:r>
            <a:r>
              <a:rPr lang="en-US" altLang="zh-CN" sz="2800" i="1">
                <a:solidFill>
                  <a:schemeClr val="tx2"/>
                </a:solidFill>
                <a:latin typeface="Times New Roman" panose="02020603050405020304" pitchFamily="18" charset="0"/>
                <a:ea typeface="仿宋" panose="02010609060101010101" pitchFamily="49" charset="-122"/>
              </a:rPr>
              <a:t>n</a:t>
            </a:r>
            <a:r>
              <a:rPr lang="en-US" altLang="zh-CN" sz="2800" b="1" dirty="0">
                <a:solidFill>
                  <a:schemeClr val="tx2"/>
                </a:solidFill>
                <a:latin typeface="Times New Roman" panose="02020603050405020304" pitchFamily="18" charset="0"/>
                <a:ea typeface="仿宋" panose="02010609060101010101" pitchFamily="49" charset="-122"/>
              </a:rPr>
              <a:t>, </a:t>
            </a:r>
            <a:r>
              <a:rPr lang="zh-CN" altLang="en-US" sz="2800" b="1" dirty="0">
                <a:solidFill>
                  <a:schemeClr val="tx2"/>
                </a:solidFill>
                <a:latin typeface="Times New Roman" panose="02020603050405020304" pitchFamily="18" charset="0"/>
                <a:ea typeface="仿宋" panose="02010609060101010101" pitchFamily="49" charset="-122"/>
              </a:rPr>
              <a:t>有边相连的点距离不超过</a:t>
            </a:r>
            <a:r>
              <a:rPr lang="en-US" altLang="zh-CN" sz="2800">
                <a:solidFill>
                  <a:schemeClr val="tx2"/>
                </a:solidFill>
                <a:latin typeface="Times New Roman" panose="02020603050405020304" pitchFamily="18" charset="0"/>
                <a:ea typeface="仿宋" panose="02010609060101010101" pitchFamily="49" charset="-122"/>
              </a:rPr>
              <a:t>5</a:t>
            </a:r>
            <a:r>
              <a:rPr lang="zh-CN" altLang="en-US" sz="2800" b="1" dirty="0">
                <a:solidFill>
                  <a:schemeClr val="tx2"/>
                </a:solidFill>
                <a:latin typeface="Times New Roman" panose="02020603050405020304" pitchFamily="18" charset="0"/>
                <a:ea typeface="仿宋" panose="02010609060101010101" pitchFamily="49" charset="-122"/>
              </a:rPr>
              <a:t>．</a:t>
            </a:r>
            <a:endParaRPr lang="zh-CN" altLang="en-US" sz="2800" b="1" dirty="0">
              <a:solidFill>
                <a:schemeClr val="tx2"/>
              </a:solidFill>
              <a:latin typeface="Times New Roman" panose="02020603050405020304" pitchFamily="18" charset="0"/>
              <a:ea typeface="仿宋" panose="02010609060101010101" pitchFamily="49" charset="-122"/>
            </a:endParaRPr>
          </a:p>
          <a:p>
            <a:pPr>
              <a:lnSpc>
                <a:spcPct val="110000"/>
              </a:lnSpc>
            </a:pPr>
            <a:endParaRPr lang="zh-CN" altLang="en-US" sz="2800" b="1" dirty="0">
              <a:solidFill>
                <a:schemeClr val="tx2"/>
              </a:solidFill>
              <a:latin typeface="Times New Roman" panose="02020603050405020304" pitchFamily="18" charset="0"/>
              <a:ea typeface="仿宋" panose="02010609060101010101" pitchFamily="49" charset="-122"/>
            </a:endParaRPr>
          </a:p>
        </p:txBody>
      </p:sp>
    </p:spTree>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p:sp>
        <p:nvSpPr>
          <p:cNvPr id="216066" name="标题 216065"/>
          <p:cNvSpPr>
            <a:spLocks noGrp="1"/>
          </p:cNvSpPr>
          <p:nvPr>
            <p:ph type="title"/>
          </p:nvPr>
        </p:nvSpPr>
        <p:spPr>
          <a:ln/>
        </p:spPr>
        <p:txBody>
          <a:bodyPr vert="horz" anchor="ctr"/>
          <a:p>
            <a:r>
              <a:rPr lang="en-US" altLang="zh-CN"/>
              <a:t>Rocket Mania</a:t>
            </a:r>
            <a:endParaRPr lang="en-US" altLang="zh-CN"/>
          </a:p>
        </p:txBody>
      </p:sp>
      <p:sp>
        <p:nvSpPr>
          <p:cNvPr id="216067" name="文本占位符 216066"/>
          <p:cNvSpPr>
            <a:spLocks noGrp="1"/>
          </p:cNvSpPr>
          <p:nvPr>
            <p:ph type="body" idx="1"/>
          </p:nvPr>
        </p:nvSpPr>
        <p:spPr>
          <a:xfrm>
            <a:off x="1173163" y="1447800"/>
            <a:ext cx="7970837" cy="990600"/>
          </a:xfrm>
          <a:ln/>
        </p:spPr>
        <p:txBody>
          <a:bodyPr/>
          <a:p>
            <a:pPr>
              <a:lnSpc>
                <a:spcPct val="130000"/>
              </a:lnSpc>
            </a:pPr>
            <a:r>
              <a:rPr lang="en-US" altLang="zh-CN" sz="2800" b="1" dirty="0">
                <a:solidFill>
                  <a:schemeClr val="tx2"/>
                </a:solidFill>
                <a:latin typeface="Times New Roman" panose="02020603050405020304" pitchFamily="18" charset="0"/>
                <a:ea typeface="仿宋" panose="02010609060101010101" pitchFamily="49" charset="-122"/>
              </a:rPr>
              <a:t> </a:t>
            </a:r>
            <a:r>
              <a:rPr lang="zh-CN" altLang="en-US" sz="2800" b="1" dirty="0">
                <a:solidFill>
                  <a:schemeClr val="tx2"/>
                </a:solidFill>
                <a:latin typeface="Times New Roman" panose="02020603050405020304" pitchFamily="18" charset="0"/>
                <a:ea typeface="仿宋" panose="02010609060101010101" pitchFamily="49" charset="-122"/>
              </a:rPr>
              <a:t>一个</a:t>
            </a:r>
            <a:r>
              <a:rPr lang="en-US" altLang="zh-CN" sz="2800" b="1" dirty="0">
                <a:solidFill>
                  <a:schemeClr val="tx2"/>
                </a:solidFill>
                <a:latin typeface="Times New Roman" panose="02020603050405020304" pitchFamily="18" charset="0"/>
                <a:ea typeface="仿宋" panose="02010609060101010101" pitchFamily="49" charset="-122"/>
              </a:rPr>
              <a:t>9 * 6</a:t>
            </a:r>
            <a:r>
              <a:rPr lang="zh-CN" altLang="en-US" sz="2800" b="1" dirty="0">
                <a:solidFill>
                  <a:schemeClr val="tx2"/>
                </a:solidFill>
                <a:latin typeface="Times New Roman" panose="02020603050405020304" pitchFamily="18" charset="0"/>
                <a:ea typeface="仿宋" panose="02010609060101010101" pitchFamily="49" charset="-122"/>
              </a:rPr>
              <a:t>的棋盘</a:t>
            </a:r>
            <a:r>
              <a:rPr lang="en-US" altLang="zh-CN" sz="2800" b="1" dirty="0">
                <a:solidFill>
                  <a:schemeClr val="tx2"/>
                </a:solidFill>
                <a:latin typeface="Times New Roman" panose="02020603050405020304" pitchFamily="18" charset="0"/>
                <a:ea typeface="仿宋" panose="02010609060101010101" pitchFamily="49" charset="-122"/>
              </a:rPr>
              <a:t>, </a:t>
            </a:r>
            <a:r>
              <a:rPr lang="zh-CN" altLang="en-US" sz="2800" b="1" dirty="0">
                <a:solidFill>
                  <a:schemeClr val="tx2"/>
                </a:solidFill>
                <a:latin typeface="Times New Roman" panose="02020603050405020304" pitchFamily="18" charset="0"/>
                <a:ea typeface="仿宋" panose="02010609060101010101" pitchFamily="49" charset="-122"/>
              </a:rPr>
              <a:t>左边</a:t>
            </a:r>
            <a:r>
              <a:rPr lang="en-US" altLang="zh-CN" sz="2800" b="1" dirty="0">
                <a:solidFill>
                  <a:schemeClr val="tx2"/>
                </a:solidFill>
                <a:latin typeface="Times New Roman" panose="02020603050405020304" pitchFamily="18" charset="0"/>
                <a:ea typeface="仿宋" panose="02010609060101010101" pitchFamily="49" charset="-122"/>
              </a:rPr>
              <a:t>9</a:t>
            </a:r>
            <a:r>
              <a:rPr lang="zh-CN" altLang="en-US" sz="2800" b="1" dirty="0">
                <a:solidFill>
                  <a:schemeClr val="tx2"/>
                </a:solidFill>
                <a:latin typeface="Times New Roman" panose="02020603050405020304" pitchFamily="18" charset="0"/>
                <a:ea typeface="仿宋" panose="02010609060101010101" pitchFamily="49" charset="-122"/>
              </a:rPr>
              <a:t>根火柴</a:t>
            </a:r>
            <a:r>
              <a:rPr lang="en-US" altLang="zh-CN" sz="2800" b="1" dirty="0">
                <a:solidFill>
                  <a:schemeClr val="tx2"/>
                </a:solidFill>
                <a:latin typeface="Times New Roman" panose="02020603050405020304" pitchFamily="18" charset="0"/>
                <a:ea typeface="仿宋" panose="02010609060101010101" pitchFamily="49" charset="-122"/>
              </a:rPr>
              <a:t>, </a:t>
            </a:r>
            <a:r>
              <a:rPr lang="zh-CN" altLang="en-US" sz="2800" b="1" dirty="0">
                <a:solidFill>
                  <a:schemeClr val="tx2"/>
                </a:solidFill>
                <a:latin typeface="Times New Roman" panose="02020603050405020304" pitchFamily="18" charset="0"/>
                <a:ea typeface="仿宋" panose="02010609060101010101" pitchFamily="49" charset="-122"/>
              </a:rPr>
              <a:t>右边</a:t>
            </a:r>
            <a:r>
              <a:rPr lang="en-US" altLang="zh-CN" sz="2800" b="1" dirty="0">
                <a:solidFill>
                  <a:schemeClr val="tx2"/>
                </a:solidFill>
                <a:latin typeface="Times New Roman" panose="02020603050405020304" pitchFamily="18" charset="0"/>
                <a:ea typeface="仿宋" panose="02010609060101010101" pitchFamily="49" charset="-122"/>
              </a:rPr>
              <a:t>9</a:t>
            </a:r>
            <a:r>
              <a:rPr lang="zh-CN" altLang="en-US" sz="2800" b="1" dirty="0">
                <a:solidFill>
                  <a:schemeClr val="tx2"/>
                </a:solidFill>
                <a:latin typeface="Times New Roman" panose="02020603050405020304" pitchFamily="18" charset="0"/>
                <a:ea typeface="仿宋" panose="02010609060101010101" pitchFamily="49" charset="-122"/>
              </a:rPr>
              <a:t>根火箭．每个格子可能为空格</a:t>
            </a:r>
            <a:r>
              <a:rPr lang="en-US" altLang="zh-CN" sz="2800" b="1" dirty="0">
                <a:solidFill>
                  <a:schemeClr val="tx2"/>
                </a:solidFill>
                <a:latin typeface="Times New Roman" panose="02020603050405020304" pitchFamily="18" charset="0"/>
                <a:ea typeface="仿宋" panose="02010609060101010101" pitchFamily="49" charset="-122"/>
              </a:rPr>
              <a:t>,</a:t>
            </a:r>
            <a:r>
              <a:rPr lang="zh-CN" altLang="en-US" sz="2800" b="1" dirty="0">
                <a:solidFill>
                  <a:schemeClr val="tx2"/>
                </a:solidFill>
                <a:latin typeface="Times New Roman" panose="02020603050405020304" pitchFamily="18" charset="0"/>
                <a:ea typeface="仿宋" panose="02010609060101010101" pitchFamily="49" charset="-122"/>
              </a:rPr>
              <a:t>也可能为一段管道．</a:t>
            </a:r>
            <a:endParaRPr lang="zh-CN" altLang="en-US" sz="2800" b="1" dirty="0">
              <a:solidFill>
                <a:schemeClr val="tx2"/>
              </a:solidFill>
              <a:latin typeface="Times New Roman" panose="02020603050405020304" pitchFamily="18" charset="0"/>
              <a:ea typeface="仿宋" panose="02010609060101010101" pitchFamily="49" charset="-122"/>
            </a:endParaRPr>
          </a:p>
        </p:txBody>
      </p:sp>
      <p:sp>
        <p:nvSpPr>
          <p:cNvPr id="216068" name="矩形 216067"/>
          <p:cNvSpPr/>
          <p:nvPr/>
        </p:nvSpPr>
        <p:spPr>
          <a:xfrm>
            <a:off x="1143000" y="2828925"/>
            <a:ext cx="7696200" cy="6096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r>
              <a:rPr lang="zh-CN" altLang="en-US" sz="2800" b="1" dirty="0">
                <a:solidFill>
                  <a:schemeClr val="tx2"/>
                </a:solidFill>
                <a:latin typeface="Times New Roman" panose="02020603050405020304" pitchFamily="18" charset="0"/>
                <a:ea typeface="仿宋" panose="02010609060101010101" pitchFamily="49" charset="-122"/>
              </a:rPr>
              <a:t>管道有</a:t>
            </a:r>
            <a:r>
              <a:rPr lang="en-US" altLang="zh-CN" sz="2800" b="1" dirty="0">
                <a:solidFill>
                  <a:schemeClr val="tx2"/>
                </a:solidFill>
                <a:latin typeface="Times New Roman" panose="02020603050405020304" pitchFamily="18" charset="0"/>
                <a:ea typeface="仿宋" panose="02010609060101010101" pitchFamily="49" charset="-122"/>
              </a:rPr>
              <a:t>4</a:t>
            </a:r>
            <a:r>
              <a:rPr lang="zh-CN" altLang="en-US" sz="2800" b="1" dirty="0">
                <a:solidFill>
                  <a:schemeClr val="tx2"/>
                </a:solidFill>
                <a:latin typeface="Times New Roman" panose="02020603050405020304" pitchFamily="18" charset="0"/>
                <a:ea typeface="仿宋" panose="02010609060101010101" pitchFamily="49" charset="-122"/>
              </a:rPr>
              <a:t>种：</a:t>
            </a:r>
            <a:endParaRPr lang="zh-CN" altLang="en-US" sz="2800" b="1" dirty="0">
              <a:solidFill>
                <a:schemeClr val="tx2"/>
              </a:solidFill>
              <a:latin typeface="Times New Roman" panose="02020603050405020304" pitchFamily="18" charset="0"/>
              <a:ea typeface="仿宋" panose="02010609060101010101" pitchFamily="49" charset="-122"/>
            </a:endParaRPr>
          </a:p>
        </p:txBody>
      </p:sp>
      <p:grpSp>
        <p:nvGrpSpPr>
          <p:cNvPr id="216069" name="组合 216068"/>
          <p:cNvGrpSpPr/>
          <p:nvPr/>
        </p:nvGrpSpPr>
        <p:grpSpPr>
          <a:xfrm>
            <a:off x="3657600" y="2590800"/>
            <a:ext cx="4886325" cy="923925"/>
            <a:chOff x="2076" y="3110"/>
            <a:chExt cx="2388" cy="366"/>
          </a:xfrm>
        </p:grpSpPr>
        <p:pic>
          <p:nvPicPr>
            <p:cNvPr id="216070" name="图片 216069"/>
            <p:cNvPicPr>
              <a:picLocks noChangeAspect="1"/>
            </p:cNvPicPr>
            <p:nvPr/>
          </p:nvPicPr>
          <p:blipFill>
            <a:blip r:embed="rId1"/>
            <a:stretch>
              <a:fillRect/>
            </a:stretch>
          </p:blipFill>
          <p:spPr>
            <a:xfrm>
              <a:off x="2655" y="3164"/>
              <a:ext cx="306" cy="312"/>
            </a:xfrm>
            <a:prstGeom prst="rect">
              <a:avLst/>
            </a:prstGeom>
            <a:noFill/>
            <a:ln w="9525">
              <a:noFill/>
            </a:ln>
          </p:spPr>
        </p:pic>
        <p:pic>
          <p:nvPicPr>
            <p:cNvPr id="216071" name="图片 216070"/>
            <p:cNvPicPr>
              <a:picLocks noChangeAspect="1"/>
            </p:cNvPicPr>
            <p:nvPr/>
          </p:nvPicPr>
          <p:blipFill>
            <a:blip r:embed="rId2"/>
            <a:stretch>
              <a:fillRect/>
            </a:stretch>
          </p:blipFill>
          <p:spPr>
            <a:xfrm>
              <a:off x="3354" y="3116"/>
              <a:ext cx="354" cy="312"/>
            </a:xfrm>
            <a:prstGeom prst="rect">
              <a:avLst/>
            </a:prstGeom>
            <a:noFill/>
            <a:ln w="9525">
              <a:noFill/>
            </a:ln>
          </p:spPr>
        </p:pic>
        <p:pic>
          <p:nvPicPr>
            <p:cNvPr id="216072" name="图片 216071"/>
            <p:cNvPicPr>
              <a:picLocks noChangeAspect="1"/>
            </p:cNvPicPr>
            <p:nvPr/>
          </p:nvPicPr>
          <p:blipFill>
            <a:blip r:embed="rId3"/>
            <a:stretch>
              <a:fillRect/>
            </a:stretch>
          </p:blipFill>
          <p:spPr>
            <a:xfrm>
              <a:off x="4158" y="3110"/>
              <a:ext cx="306" cy="318"/>
            </a:xfrm>
            <a:prstGeom prst="rect">
              <a:avLst/>
            </a:prstGeom>
            <a:noFill/>
            <a:ln w="9525">
              <a:noFill/>
            </a:ln>
          </p:spPr>
        </p:pic>
        <p:pic>
          <p:nvPicPr>
            <p:cNvPr id="216073" name="图片 216072"/>
            <p:cNvPicPr>
              <a:picLocks noChangeAspect="1"/>
            </p:cNvPicPr>
            <p:nvPr/>
          </p:nvPicPr>
          <p:blipFill>
            <a:blip r:embed="rId4"/>
            <a:stretch>
              <a:fillRect/>
            </a:stretch>
          </p:blipFill>
          <p:spPr>
            <a:xfrm>
              <a:off x="2076" y="3200"/>
              <a:ext cx="246" cy="246"/>
            </a:xfrm>
            <a:prstGeom prst="rect">
              <a:avLst/>
            </a:prstGeom>
            <a:noFill/>
            <a:ln w="9525">
              <a:noFill/>
            </a:ln>
          </p:spPr>
        </p:pic>
      </p:grpSp>
      <p:sp>
        <p:nvSpPr>
          <p:cNvPr id="216074" name="矩形 216073"/>
          <p:cNvSpPr/>
          <p:nvPr/>
        </p:nvSpPr>
        <p:spPr>
          <a:xfrm>
            <a:off x="1143000" y="3657600"/>
            <a:ext cx="3505200" cy="25908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lnSpc>
                <a:spcPct val="150000"/>
              </a:lnSpc>
            </a:pPr>
            <a:r>
              <a:rPr lang="en-US" altLang="zh-CN" sz="2800" b="1" dirty="0">
                <a:solidFill>
                  <a:schemeClr val="tx2"/>
                </a:solidFill>
                <a:latin typeface="Times New Roman" panose="02020603050405020304" pitchFamily="18" charset="0"/>
                <a:ea typeface="仿宋" panose="02010609060101010101" pitchFamily="49" charset="-122"/>
              </a:rPr>
              <a:t> </a:t>
            </a:r>
            <a:r>
              <a:rPr lang="zh-CN" altLang="en-US" sz="2800" b="1" dirty="0">
                <a:solidFill>
                  <a:schemeClr val="tx2"/>
                </a:solidFill>
                <a:latin typeface="Times New Roman" panose="02020603050405020304" pitchFamily="18" charset="0"/>
                <a:ea typeface="仿宋" panose="02010609060101010101" pitchFamily="49" charset="-122"/>
              </a:rPr>
              <a:t>点燃左边第</a:t>
            </a:r>
            <a:r>
              <a:rPr lang="en-US" altLang="zh-CN" sz="2800" b="1" i="1">
                <a:solidFill>
                  <a:schemeClr val="tx2"/>
                </a:solidFill>
                <a:latin typeface="Times New Roman" panose="02020603050405020304" pitchFamily="18" charset="0"/>
                <a:ea typeface="仿宋" panose="02010609060101010101" pitchFamily="49" charset="-122"/>
              </a:rPr>
              <a:t>X</a:t>
            </a:r>
            <a:r>
              <a:rPr lang="zh-CN" altLang="en-US" sz="2800" b="1" dirty="0">
                <a:solidFill>
                  <a:schemeClr val="tx2"/>
                </a:solidFill>
                <a:latin typeface="Times New Roman" panose="02020603050405020304" pitchFamily="18" charset="0"/>
                <a:ea typeface="仿宋" panose="02010609060101010101" pitchFamily="49" charset="-122"/>
              </a:rPr>
              <a:t>根火柴，要求旋转每个管道使得发射的火箭尽可能的多．</a:t>
            </a:r>
            <a:endParaRPr lang="zh-CN" altLang="en-US" sz="2800" b="1" i="1" dirty="0">
              <a:solidFill>
                <a:schemeClr val="tx2"/>
              </a:solidFill>
              <a:latin typeface="Times New Roman" panose="02020603050405020304" pitchFamily="18" charset="0"/>
              <a:ea typeface="仿宋" panose="02010609060101010101" pitchFamily="49" charset="-122"/>
            </a:endParaRPr>
          </a:p>
        </p:txBody>
      </p:sp>
      <p:pic>
        <p:nvPicPr>
          <p:cNvPr id="216075" name="图片 216074"/>
          <p:cNvPicPr>
            <a:picLocks noChangeAspect="1"/>
          </p:cNvPicPr>
          <p:nvPr/>
        </p:nvPicPr>
        <p:blipFill>
          <a:blip r:embed="rId5"/>
          <a:stretch>
            <a:fillRect/>
          </a:stretch>
        </p:blipFill>
        <p:spPr>
          <a:xfrm>
            <a:off x="4851400" y="3962400"/>
            <a:ext cx="2052638" cy="2365375"/>
          </a:xfrm>
          <a:prstGeom prst="rect">
            <a:avLst/>
          </a:prstGeom>
          <a:noFill/>
          <a:ln w="9525">
            <a:noFill/>
          </a:ln>
        </p:spPr>
      </p:pic>
      <p:pic>
        <p:nvPicPr>
          <p:cNvPr id="216076" name="图片 216075"/>
          <p:cNvPicPr>
            <a:picLocks noChangeAspect="1"/>
          </p:cNvPicPr>
          <p:nvPr/>
        </p:nvPicPr>
        <p:blipFill>
          <a:blip r:embed="rId6"/>
          <a:stretch>
            <a:fillRect/>
          </a:stretch>
        </p:blipFill>
        <p:spPr>
          <a:xfrm>
            <a:off x="6781800" y="3973513"/>
            <a:ext cx="1981200" cy="2362200"/>
          </a:xfrm>
          <a:prstGeom prst="rect">
            <a:avLst/>
          </a:prstGeom>
          <a:noFill/>
          <a:ln w="9525">
            <a:noFill/>
          </a:ln>
        </p:spPr>
      </p:pic>
    </p:spTree>
  </p:cSld>
  <p:clrMapOvr>
    <a:masterClrMapping/>
  </p:clrMapOvr>
  <p:transition>
    <p:fade thruBlk="1"/>
  </p:transition>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p:sp>
        <p:nvSpPr>
          <p:cNvPr id="217090" name="标题 217089"/>
          <p:cNvSpPr>
            <a:spLocks noGrp="1"/>
          </p:cNvSpPr>
          <p:nvPr>
            <p:ph type="title"/>
          </p:nvPr>
        </p:nvSpPr>
        <p:spPr>
          <a:ln/>
        </p:spPr>
        <p:txBody>
          <a:bodyPr anchor="ctr"/>
          <a:p>
            <a:r>
              <a:rPr lang="en-US" altLang="zh-CN"/>
              <a:t>Analysis</a:t>
            </a:r>
            <a:endParaRPr lang="en-US" altLang="zh-CN"/>
          </a:p>
        </p:txBody>
      </p:sp>
      <p:sp>
        <p:nvSpPr>
          <p:cNvPr id="217091" name="文本占位符 217090"/>
          <p:cNvSpPr>
            <a:spLocks noGrp="1"/>
          </p:cNvSpPr>
          <p:nvPr>
            <p:ph type="body" idx="1"/>
          </p:nvPr>
        </p:nvSpPr>
        <p:spPr>
          <a:xfrm>
            <a:off x="1143000" y="1752600"/>
            <a:ext cx="7666038" cy="914400"/>
          </a:xfrm>
          <a:ln/>
        </p:spPr>
        <p:txBody>
          <a:bodyPr/>
          <a:p>
            <a:r>
              <a:rPr lang="zh-CN" altLang="en-US" b="1" dirty="0">
                <a:solidFill>
                  <a:schemeClr val="tx2"/>
                </a:solidFill>
                <a:ea typeface="仿宋" panose="02010609060101010101" pitchFamily="49" charset="-122"/>
              </a:rPr>
              <a:t>状态</a:t>
            </a:r>
            <a:r>
              <a:rPr lang="zh-CN" altLang="en-US" dirty="0">
                <a:solidFill>
                  <a:schemeClr val="tx2"/>
                </a:solidFill>
              </a:rPr>
              <a:t>：</a:t>
            </a:r>
            <a:r>
              <a:rPr lang="en-US" altLang="zh-CN" i="1">
                <a:solidFill>
                  <a:schemeClr val="tx2"/>
                </a:solidFill>
                <a:latin typeface="Times New Roman" panose="02020603050405020304" pitchFamily="18" charset="0"/>
              </a:rPr>
              <a:t>f </a:t>
            </a:r>
            <a:r>
              <a:rPr lang="en-US" altLang="zh-CN">
                <a:solidFill>
                  <a:schemeClr val="tx2"/>
                </a:solidFill>
                <a:latin typeface="Times New Roman" panose="02020603050405020304" pitchFamily="18" charset="0"/>
              </a:rPr>
              <a:t>[</a:t>
            </a:r>
            <a:r>
              <a:rPr lang="en-US" altLang="zh-CN" i="1" dirty="0" err="1">
                <a:solidFill>
                  <a:schemeClr val="tx2"/>
                </a:solidFill>
                <a:latin typeface="Times New Roman" panose="02020603050405020304" pitchFamily="18" charset="0"/>
              </a:rPr>
              <a:t>i</a:t>
            </a:r>
            <a:r>
              <a:rPr lang="en-US" altLang="zh-CN" dirty="0" err="1">
                <a:solidFill>
                  <a:schemeClr val="tx2"/>
                </a:solidFill>
                <a:latin typeface="Times New Roman" panose="02020603050405020304" pitchFamily="18" charset="0"/>
              </a:rPr>
              <a:t>][</a:t>
            </a:r>
            <a:r>
              <a:rPr lang="en-US" altLang="zh-CN" i="1" dirty="0" err="1">
                <a:solidFill>
                  <a:schemeClr val="tx2"/>
                </a:solidFill>
                <a:latin typeface="Times New Roman" panose="02020603050405020304" pitchFamily="18" charset="0"/>
              </a:rPr>
              <a:t>j</a:t>
            </a:r>
            <a:r>
              <a:rPr lang="en-US" altLang="zh-CN" dirty="0" err="1">
                <a:solidFill>
                  <a:schemeClr val="tx2"/>
                </a:solidFill>
                <a:latin typeface="Times New Roman" panose="02020603050405020304" pitchFamily="18" charset="0"/>
              </a:rPr>
              <a:t>][</a:t>
            </a:r>
            <a:r>
              <a:rPr lang="en-US" altLang="zh-CN" i="1" dirty="0" err="1">
                <a:solidFill>
                  <a:schemeClr val="tx2"/>
                </a:solidFill>
                <a:latin typeface="Times New Roman" panose="02020603050405020304" pitchFamily="18" charset="0"/>
              </a:rPr>
              <a:t>S</a:t>
            </a:r>
            <a:r>
              <a:rPr lang="en-US" altLang="zh-CN" dirty="0" err="1">
                <a:solidFill>
                  <a:schemeClr val="tx2"/>
                </a:solidFill>
                <a:latin typeface="Times New Roman" panose="02020603050405020304" pitchFamily="18" charset="0"/>
              </a:rPr>
              <a:t>][</a:t>
            </a:r>
            <a:r>
              <a:rPr lang="en-US" altLang="zh-CN" i="1" dirty="0" err="1">
                <a:solidFill>
                  <a:schemeClr val="tx2"/>
                </a:solidFill>
                <a:latin typeface="Times New Roman" panose="02020603050405020304" pitchFamily="18" charset="0"/>
              </a:rPr>
              <a:t>Fire</a:t>
            </a:r>
            <a:r>
              <a:rPr lang="en-US" altLang="zh-CN">
                <a:solidFill>
                  <a:schemeClr val="tx2"/>
                </a:solidFill>
                <a:latin typeface="Times New Roman" panose="02020603050405020304" pitchFamily="18" charset="0"/>
              </a:rPr>
              <a:t>]</a:t>
            </a:r>
            <a:endParaRPr lang="en-US" altLang="zh-CN">
              <a:solidFill>
                <a:schemeClr val="tx2"/>
              </a:solidFill>
              <a:latin typeface="Times New Roman" panose="02020603050405020304" pitchFamily="18" charset="0"/>
            </a:endParaRPr>
          </a:p>
        </p:txBody>
      </p:sp>
      <p:sp>
        <p:nvSpPr>
          <p:cNvPr id="217092" name="矩形 217091"/>
          <p:cNvSpPr/>
          <p:nvPr/>
        </p:nvSpPr>
        <p:spPr>
          <a:xfrm>
            <a:off x="1143000" y="2590800"/>
            <a:ext cx="7666038" cy="13716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r>
              <a:rPr lang="zh-CN" altLang="en-US" b="1" dirty="0">
                <a:solidFill>
                  <a:schemeClr val="tx2"/>
                </a:solidFill>
                <a:ea typeface="仿宋" panose="02010609060101010101" pitchFamily="49" charset="-122"/>
              </a:rPr>
              <a:t>剪枝一：如果</a:t>
            </a:r>
            <a:r>
              <a:rPr lang="zh-CN" altLang="en-US" b="1" dirty="0">
                <a:solidFill>
                  <a:schemeClr val="tx2"/>
                </a:solidFill>
                <a:latin typeface="Times New Roman" panose="02020603050405020304" pitchFamily="18" charset="0"/>
                <a:ea typeface="仿宋" panose="02010609060101010101" pitchFamily="49" charset="-122"/>
              </a:rPr>
              <a:t>没有一个插头被火柴点燃，那么这个状态可以舍去．</a:t>
            </a:r>
            <a:endParaRPr lang="zh-CN" altLang="en-US" b="1">
              <a:solidFill>
                <a:schemeClr val="tx2"/>
              </a:solidFill>
              <a:latin typeface="Times New Roman" panose="02020603050405020304" pitchFamily="18" charset="0"/>
            </a:endParaRPr>
          </a:p>
        </p:txBody>
      </p:sp>
      <p:sp>
        <p:nvSpPr>
          <p:cNvPr id="217093" name="矩形 217092"/>
          <p:cNvSpPr/>
          <p:nvPr/>
        </p:nvSpPr>
        <p:spPr>
          <a:xfrm>
            <a:off x="1157288" y="3886200"/>
            <a:ext cx="7666037" cy="23622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r>
              <a:rPr lang="zh-CN" altLang="en-US" b="1" dirty="0">
                <a:solidFill>
                  <a:schemeClr val="tx2"/>
                </a:solidFill>
                <a:ea typeface="仿宋" panose="02010609060101010101" pitchFamily="49" charset="-122"/>
              </a:rPr>
              <a:t>剪枝二：如果一个插头没有被火柴点燃，并且这个插头为一个独立的连通块，那么这个插头为无效插头</a:t>
            </a:r>
            <a:r>
              <a:rPr lang="en-US" altLang="zh-CN" b="1" dirty="0">
                <a:solidFill>
                  <a:schemeClr val="tx2"/>
                </a:solidFill>
                <a:ea typeface="仿宋" panose="02010609060101010101" pitchFamily="49" charset="-122"/>
              </a:rPr>
              <a:t>, </a:t>
            </a:r>
            <a:r>
              <a:rPr lang="zh-CN" altLang="en-US" b="1" dirty="0">
                <a:solidFill>
                  <a:schemeClr val="tx2"/>
                </a:solidFill>
                <a:ea typeface="仿宋" panose="02010609060101010101" pitchFamily="49" charset="-122"/>
              </a:rPr>
              <a:t>可以设置为无效插头状态．</a:t>
            </a:r>
            <a:endParaRPr lang="zh-CN" altLang="en-US" b="1" dirty="0">
              <a:solidFill>
                <a:schemeClr val="tx2"/>
              </a:solidFill>
              <a:latin typeface="Times New Roman" panose="02020603050405020304" pitchFamily="18" charset="0"/>
            </a:endParaRPr>
          </a:p>
        </p:txBody>
      </p:sp>
    </p:spTree>
  </p:cSld>
  <p:clrMapOvr>
    <a:masterClrMapping/>
  </p:clrMapOvr>
  <p:transition>
    <p:fade thruBlk="1"/>
  </p:transition>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p:sp>
        <p:nvSpPr>
          <p:cNvPr id="218114" name="标题 218113"/>
          <p:cNvSpPr>
            <a:spLocks noGrp="1"/>
          </p:cNvSpPr>
          <p:nvPr>
            <p:ph type="title"/>
          </p:nvPr>
        </p:nvSpPr>
        <p:spPr>
          <a:ln/>
        </p:spPr>
        <p:txBody>
          <a:bodyPr anchor="ctr"/>
          <a:p>
            <a:r>
              <a:rPr lang="en-US" altLang="zh-CN"/>
              <a:t>Analysis</a:t>
            </a:r>
            <a:endParaRPr lang="en-US" altLang="zh-CN"/>
          </a:p>
        </p:txBody>
      </p:sp>
      <p:sp>
        <p:nvSpPr>
          <p:cNvPr id="218115" name="文本占位符 218114"/>
          <p:cNvSpPr>
            <a:spLocks noGrp="1"/>
          </p:cNvSpPr>
          <p:nvPr>
            <p:ph type="body" sz="half" idx="1"/>
          </p:nvPr>
        </p:nvSpPr>
        <p:spPr>
          <a:xfrm>
            <a:off x="1173163" y="1981200"/>
            <a:ext cx="7132637" cy="609600"/>
          </a:xfrm>
          <a:ln/>
        </p:spPr>
        <p:txBody>
          <a:bodyPr/>
          <a:p>
            <a:pPr>
              <a:buClr>
                <a:schemeClr val="accent1"/>
              </a:buClr>
              <a:buSzTx/>
              <a:buFontTx/>
            </a:pPr>
            <a:r>
              <a:rPr lang="zh-CN" altLang="en-US" b="1" dirty="0">
                <a:solidFill>
                  <a:schemeClr val="tx2"/>
                </a:solidFill>
                <a:ea typeface="仿宋" panose="02010609060101010101" pitchFamily="49" charset="-122"/>
              </a:rPr>
              <a:t>状态</a:t>
            </a:r>
            <a:r>
              <a:rPr lang="zh-CN" altLang="en-US" dirty="0">
                <a:solidFill>
                  <a:schemeClr val="tx2"/>
                </a:solidFill>
              </a:rPr>
              <a:t>：</a:t>
            </a:r>
            <a:r>
              <a:rPr lang="en-US" altLang="zh-CN" i="1">
                <a:solidFill>
                  <a:schemeClr val="tx2"/>
                </a:solidFill>
                <a:latin typeface="Times New Roman" panose="02020603050405020304" pitchFamily="18" charset="0"/>
              </a:rPr>
              <a:t>f </a:t>
            </a:r>
            <a:r>
              <a:rPr lang="en-US" altLang="zh-CN">
                <a:solidFill>
                  <a:schemeClr val="tx2"/>
                </a:solidFill>
                <a:latin typeface="Times New Roman" panose="02020603050405020304" pitchFamily="18" charset="0"/>
              </a:rPr>
              <a:t>[</a:t>
            </a:r>
            <a:r>
              <a:rPr lang="en-US" altLang="zh-CN" i="1" dirty="0" err="1">
                <a:solidFill>
                  <a:schemeClr val="tx2"/>
                </a:solidFill>
                <a:latin typeface="Times New Roman" panose="02020603050405020304" pitchFamily="18" charset="0"/>
              </a:rPr>
              <a:t>i</a:t>
            </a:r>
            <a:r>
              <a:rPr lang="en-US" altLang="zh-CN" dirty="0" err="1">
                <a:solidFill>
                  <a:schemeClr val="tx2"/>
                </a:solidFill>
                <a:latin typeface="Times New Roman" panose="02020603050405020304" pitchFamily="18" charset="0"/>
              </a:rPr>
              <a:t>][</a:t>
            </a:r>
            <a:r>
              <a:rPr lang="en-US" altLang="zh-CN" i="1" dirty="0" err="1">
                <a:solidFill>
                  <a:schemeClr val="tx2"/>
                </a:solidFill>
                <a:latin typeface="Times New Roman" panose="02020603050405020304" pitchFamily="18" charset="0"/>
              </a:rPr>
              <a:t>j</a:t>
            </a:r>
            <a:r>
              <a:rPr lang="en-US" altLang="zh-CN" dirty="0" err="1">
                <a:solidFill>
                  <a:schemeClr val="tx2"/>
                </a:solidFill>
                <a:latin typeface="Times New Roman" panose="02020603050405020304" pitchFamily="18" charset="0"/>
              </a:rPr>
              <a:t>][</a:t>
            </a:r>
            <a:r>
              <a:rPr lang="en-US" altLang="zh-CN" i="1" dirty="0" err="1">
                <a:solidFill>
                  <a:schemeClr val="tx2"/>
                </a:solidFill>
                <a:latin typeface="Times New Roman" panose="02020603050405020304" pitchFamily="18" charset="0"/>
              </a:rPr>
              <a:t>S</a:t>
            </a:r>
            <a:r>
              <a:rPr lang="en-US" altLang="zh-CN" dirty="0" err="1">
                <a:solidFill>
                  <a:schemeClr val="tx2"/>
                </a:solidFill>
                <a:latin typeface="Times New Roman" panose="02020603050405020304" pitchFamily="18" charset="0"/>
              </a:rPr>
              <a:t>][</a:t>
            </a:r>
            <a:r>
              <a:rPr lang="en-US" altLang="zh-CN" i="1" dirty="0" err="1">
                <a:solidFill>
                  <a:schemeClr val="tx2"/>
                </a:solidFill>
                <a:latin typeface="Times New Roman" panose="02020603050405020304" pitchFamily="18" charset="0"/>
              </a:rPr>
              <a:t>Fire</a:t>
            </a:r>
            <a:r>
              <a:rPr lang="en-US" altLang="zh-CN">
                <a:solidFill>
                  <a:schemeClr val="tx2"/>
                </a:solidFill>
                <a:latin typeface="Times New Roman" panose="02020603050405020304" pitchFamily="18" charset="0"/>
              </a:rPr>
              <a:t>]</a:t>
            </a:r>
            <a:endParaRPr lang="en-US" altLang="zh-CN">
              <a:solidFill>
                <a:schemeClr val="tx2"/>
              </a:solidFill>
              <a:latin typeface="Times New Roman" panose="02020603050405020304" pitchFamily="18" charset="0"/>
            </a:endParaRPr>
          </a:p>
        </p:txBody>
      </p:sp>
      <p:sp>
        <p:nvSpPr>
          <p:cNvPr id="218116" name="矩形 218115"/>
          <p:cNvSpPr/>
          <p:nvPr/>
        </p:nvSpPr>
        <p:spPr>
          <a:xfrm>
            <a:off x="1220788" y="2924175"/>
            <a:ext cx="7666037" cy="25908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r>
              <a:rPr lang="zh-CN" altLang="en-US" b="1" dirty="0">
                <a:solidFill>
                  <a:schemeClr val="tx2"/>
                </a:solidFill>
                <a:latin typeface="Times New Roman" panose="02020603050405020304" pitchFamily="18" charset="0"/>
                <a:ea typeface="仿宋" panose="02010609060101010101" pitchFamily="49" charset="-122"/>
              </a:rPr>
              <a:t>剪枝三：最优性剪枝，对于一个</a:t>
            </a:r>
            <a:r>
              <a:rPr lang="en-US" altLang="zh-CN">
                <a:solidFill>
                  <a:schemeClr val="tx2"/>
                </a:solidFill>
                <a:latin typeface="Times New Roman" panose="02020603050405020304" pitchFamily="18" charset="0"/>
                <a:ea typeface="仿宋" panose="02010609060101010101" pitchFamily="49" charset="-122"/>
              </a:rPr>
              <a:t>(</a:t>
            </a:r>
            <a:r>
              <a:rPr lang="en-US" altLang="zh-CN" i="1">
                <a:solidFill>
                  <a:schemeClr val="tx2"/>
                </a:solidFill>
                <a:latin typeface="Times New Roman" panose="02020603050405020304" pitchFamily="18" charset="0"/>
                <a:ea typeface="仿宋" panose="02010609060101010101" pitchFamily="49" charset="-122"/>
              </a:rPr>
              <a:t>i</a:t>
            </a:r>
            <a:r>
              <a:rPr lang="en-US" altLang="zh-CN">
                <a:solidFill>
                  <a:schemeClr val="tx2"/>
                </a:solidFill>
                <a:latin typeface="Times New Roman" panose="02020603050405020304" pitchFamily="18" charset="0"/>
                <a:ea typeface="仿宋" panose="02010609060101010101" pitchFamily="49" charset="-122"/>
              </a:rPr>
              <a:t>, </a:t>
            </a:r>
            <a:r>
              <a:rPr lang="en-US" altLang="zh-CN" i="1">
                <a:solidFill>
                  <a:schemeClr val="tx2"/>
                </a:solidFill>
                <a:latin typeface="Times New Roman" panose="02020603050405020304" pitchFamily="18" charset="0"/>
                <a:ea typeface="仿宋" panose="02010609060101010101" pitchFamily="49" charset="-122"/>
              </a:rPr>
              <a:t>j</a:t>
            </a:r>
            <a:r>
              <a:rPr lang="en-US" altLang="zh-CN">
                <a:solidFill>
                  <a:schemeClr val="tx2"/>
                </a:solidFill>
                <a:latin typeface="Times New Roman" panose="02020603050405020304" pitchFamily="18" charset="0"/>
                <a:ea typeface="仿宋" panose="02010609060101010101" pitchFamily="49" charset="-122"/>
              </a:rPr>
              <a:t>)</a:t>
            </a:r>
            <a:r>
              <a:rPr lang="zh-CN" altLang="en-US" b="1" dirty="0">
                <a:solidFill>
                  <a:schemeClr val="tx2"/>
                </a:solidFill>
                <a:latin typeface="Times New Roman" panose="02020603050405020304" pitchFamily="18" charset="0"/>
                <a:ea typeface="仿宋" panose="02010609060101010101" pitchFamily="49" charset="-122"/>
              </a:rPr>
              <a:t>选择</a:t>
            </a:r>
            <a:r>
              <a:rPr lang="en-US" altLang="zh-CN">
                <a:solidFill>
                  <a:schemeClr val="tx2"/>
                </a:solidFill>
                <a:latin typeface="Times New Roman" panose="02020603050405020304" pitchFamily="18" charset="0"/>
                <a:ea typeface="仿宋" panose="02010609060101010101" pitchFamily="49" charset="-122"/>
              </a:rPr>
              <a:t>Fire</a:t>
            </a:r>
            <a:r>
              <a:rPr lang="zh-CN" altLang="en-US" b="1" dirty="0">
                <a:solidFill>
                  <a:schemeClr val="tx2"/>
                </a:solidFill>
                <a:latin typeface="Times New Roman" panose="02020603050405020304" pitchFamily="18" charset="0"/>
                <a:ea typeface="仿宋" panose="02010609060101010101" pitchFamily="49" charset="-122"/>
              </a:rPr>
              <a:t>中包含</a:t>
            </a:r>
            <a:r>
              <a:rPr lang="en-US" altLang="zh-CN">
                <a:solidFill>
                  <a:schemeClr val="tx2"/>
                </a:solidFill>
                <a:latin typeface="Times New Roman" panose="02020603050405020304" pitchFamily="18" charset="0"/>
                <a:ea typeface="仿宋" panose="02010609060101010101" pitchFamily="49" charset="-122"/>
              </a:rPr>
              <a:t>1</a:t>
            </a:r>
            <a:r>
              <a:rPr lang="zh-CN" altLang="en-US" b="1" dirty="0">
                <a:solidFill>
                  <a:schemeClr val="tx2"/>
                </a:solidFill>
                <a:latin typeface="Times New Roman" panose="02020603050405020304" pitchFamily="18" charset="0"/>
                <a:ea typeface="仿宋" panose="02010609060101010101" pitchFamily="49" charset="-122"/>
              </a:rPr>
              <a:t>最多的状态</a:t>
            </a:r>
            <a:r>
              <a:rPr lang="en-US" altLang="zh-CN" dirty="0">
                <a:solidFill>
                  <a:schemeClr val="tx2"/>
                </a:solidFill>
                <a:latin typeface="Times New Roman" panose="02020603050405020304" pitchFamily="18" charset="0"/>
                <a:ea typeface="仿宋" panose="02010609060101010101" pitchFamily="49" charset="-122"/>
              </a:rPr>
              <a:t>Best</a:t>
            </a:r>
            <a:r>
              <a:rPr lang="zh-CN" altLang="en-US" dirty="0">
                <a:solidFill>
                  <a:schemeClr val="tx2"/>
                </a:solidFill>
                <a:latin typeface="Times New Roman" panose="02020603050405020304" pitchFamily="18" charset="0"/>
                <a:ea typeface="仿宋" panose="02010609060101010101" pitchFamily="49" charset="-122"/>
              </a:rPr>
              <a:t>，</a:t>
            </a:r>
            <a:r>
              <a:rPr lang="zh-CN" altLang="en-US" b="1" dirty="0">
                <a:solidFill>
                  <a:schemeClr val="tx2"/>
                </a:solidFill>
                <a:latin typeface="Times New Roman" panose="02020603050405020304" pitchFamily="18" charset="0"/>
                <a:ea typeface="仿宋" panose="02010609060101010101" pitchFamily="49" charset="-122"/>
              </a:rPr>
              <a:t>如果一个状态的所有插头在</a:t>
            </a:r>
            <a:r>
              <a:rPr lang="en-US" altLang="zh-CN">
                <a:solidFill>
                  <a:schemeClr val="tx2"/>
                </a:solidFill>
                <a:latin typeface="Times New Roman" panose="02020603050405020304" pitchFamily="18" charset="0"/>
                <a:ea typeface="仿宋" panose="02010609060101010101" pitchFamily="49" charset="-122"/>
              </a:rPr>
              <a:t>Best</a:t>
            </a:r>
            <a:r>
              <a:rPr lang="zh-CN" altLang="en-US" b="1" dirty="0">
                <a:solidFill>
                  <a:schemeClr val="tx2"/>
                </a:solidFill>
                <a:latin typeface="Times New Roman" panose="02020603050405020304" pitchFamily="18" charset="0"/>
                <a:ea typeface="仿宋" panose="02010609060101010101" pitchFamily="49" charset="-122"/>
              </a:rPr>
              <a:t>中不仅存在而且都被火柴点燃，那么这个状态就可以舍去．</a:t>
            </a:r>
            <a:endParaRPr lang="zh-CN" altLang="en-US" b="1" dirty="0">
              <a:solidFill>
                <a:schemeClr val="tx2"/>
              </a:solidFill>
              <a:latin typeface="Times New Roman" panose="02020603050405020304" pitchFamily="18" charset="0"/>
            </a:endParaRPr>
          </a:p>
        </p:txBody>
      </p:sp>
    </p:spTree>
  </p:cSld>
  <p:clrMapOvr>
    <a:masterClrMapping/>
  </p:clrMapOvr>
  <p:transition>
    <p:fade thruBlk="1"/>
  </p:transition>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p:sp>
        <p:nvSpPr>
          <p:cNvPr id="219138" name="标题 219137"/>
          <p:cNvSpPr>
            <a:spLocks noGrp="1"/>
          </p:cNvSpPr>
          <p:nvPr>
            <p:ph type="title"/>
          </p:nvPr>
        </p:nvSpPr>
        <p:spPr>
          <a:ln/>
        </p:spPr>
        <p:txBody>
          <a:bodyPr anchor="ctr"/>
          <a:p>
            <a:r>
              <a:rPr lang="zh-CN" altLang="en-US" dirty="0">
                <a:ea typeface="华文行楷" panose="02010800040101010101" pitchFamily="2" charset="-122"/>
              </a:rPr>
              <a:t>问题的特点</a:t>
            </a:r>
            <a:endParaRPr lang="zh-CN" altLang="en-US" dirty="0">
              <a:ea typeface="华文行楷" panose="02010800040101010101" pitchFamily="2" charset="-122"/>
            </a:endParaRPr>
          </a:p>
        </p:txBody>
      </p:sp>
      <p:sp>
        <p:nvSpPr>
          <p:cNvPr id="219139" name="文本占位符 219138"/>
          <p:cNvSpPr>
            <a:spLocks noGrp="1"/>
          </p:cNvSpPr>
          <p:nvPr>
            <p:ph type="body" idx="1"/>
          </p:nvPr>
        </p:nvSpPr>
        <p:spPr>
          <a:xfrm>
            <a:off x="1157288" y="1768475"/>
            <a:ext cx="7666037" cy="1066800"/>
          </a:xfrm>
          <a:ln/>
        </p:spPr>
        <p:txBody>
          <a:bodyPr/>
          <a:p>
            <a:r>
              <a:rPr lang="zh-CN" altLang="en-US" sz="2800" b="1" dirty="0">
                <a:solidFill>
                  <a:schemeClr val="tx2"/>
                </a:solidFill>
                <a:ea typeface="仿宋" panose="02010609060101010101" pitchFamily="49" charset="-122"/>
              </a:rPr>
              <a:t>数据规模中某一维或某几维非常小，这是状态压缩的基础．</a:t>
            </a:r>
            <a:endParaRPr lang="zh-CN" altLang="en-US" sz="2800" b="1" dirty="0">
              <a:solidFill>
                <a:schemeClr val="tx2"/>
              </a:solidFill>
              <a:ea typeface="仿宋" panose="02010609060101010101" pitchFamily="49" charset="-122"/>
            </a:endParaRPr>
          </a:p>
        </p:txBody>
      </p:sp>
      <p:sp>
        <p:nvSpPr>
          <p:cNvPr id="219140" name="矩形 219139"/>
          <p:cNvSpPr/>
          <p:nvPr/>
        </p:nvSpPr>
        <p:spPr>
          <a:xfrm>
            <a:off x="1189038" y="3022600"/>
            <a:ext cx="7666037" cy="10668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r>
              <a:rPr lang="zh-CN" altLang="en-US" sz="2800" b="1" dirty="0">
                <a:solidFill>
                  <a:schemeClr val="tx2"/>
                </a:solidFill>
                <a:latin typeface="Times New Roman" panose="02020603050405020304" pitchFamily="18" charset="0"/>
                <a:ea typeface="仿宋" panose="02010609060101010101" pitchFamily="49" charset="-122"/>
              </a:rPr>
              <a:t>需要满足动态规划的基本性质：最优性原理和无后效性．</a:t>
            </a:r>
            <a:endParaRPr lang="zh-CN" altLang="en-US" sz="2800" b="1">
              <a:solidFill>
                <a:schemeClr val="tx2"/>
              </a:solidFill>
              <a:latin typeface="Times New Roman" panose="02020603050405020304" pitchFamily="18" charset="0"/>
              <a:ea typeface="仿宋" panose="02010609060101010101" pitchFamily="49" charset="-122"/>
            </a:endParaRPr>
          </a:p>
        </p:txBody>
      </p:sp>
      <p:sp>
        <p:nvSpPr>
          <p:cNvPr id="219141" name="矩形 219140"/>
          <p:cNvSpPr/>
          <p:nvPr/>
        </p:nvSpPr>
        <p:spPr>
          <a:xfrm>
            <a:off x="1185863" y="4257675"/>
            <a:ext cx="7666037" cy="10668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r>
              <a:rPr lang="zh-CN" altLang="en-US" sz="2800" b="1" dirty="0">
                <a:solidFill>
                  <a:schemeClr val="tx2"/>
                </a:solidFill>
                <a:latin typeface="Times New Roman" panose="02020603050405020304" pitchFamily="18" charset="0"/>
                <a:ea typeface="仿宋" panose="02010609060101010101" pitchFamily="49" charset="-122"/>
              </a:rPr>
              <a:t>它与图论模型有着密切的关联，问题本身与连通性有关或者隐含着连通信息．</a:t>
            </a:r>
            <a:endParaRPr lang="zh-CN" altLang="en-US" sz="2800" b="1">
              <a:solidFill>
                <a:schemeClr val="tx2"/>
              </a:solidFill>
              <a:latin typeface="Times New Roman" panose="02020603050405020304" pitchFamily="18" charset="0"/>
              <a:ea typeface="仿宋" panose="02010609060101010101" pitchFamily="49" charset="-122"/>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1074" name="标题 131073"/>
          <p:cNvSpPr>
            <a:spLocks noGrp="1"/>
          </p:cNvSpPr>
          <p:nvPr>
            <p:ph type="title"/>
          </p:nvPr>
        </p:nvSpPr>
        <p:spPr>
          <a:ln/>
        </p:spPr>
        <p:txBody>
          <a:bodyPr anchor="ctr"/>
          <a:p>
            <a:r>
              <a:rPr lang="zh-CN" altLang="zh-CN" dirty="0"/>
              <a:t>【</a:t>
            </a:r>
            <a:r>
              <a:rPr lang="zh-CN" altLang="en-US" sz="4800" dirty="0">
                <a:latin typeface="华文行楷" panose="02010800040101010101" pitchFamily="2" charset="-122"/>
                <a:ea typeface="华文行楷" panose="02010800040101010101" pitchFamily="2" charset="-122"/>
              </a:rPr>
              <a:t>例</a:t>
            </a:r>
            <a:r>
              <a:rPr lang="zh-CN" altLang="zh-CN" dirty="0"/>
              <a:t>】</a:t>
            </a:r>
            <a:r>
              <a:rPr lang="en-US" altLang="zh-CN" sz="4000" b="1">
                <a:ea typeface="仿宋" panose="02010609060101010101" pitchFamily="49" charset="-122"/>
              </a:rPr>
              <a:t>Formula 1 </a:t>
            </a:r>
            <a:r>
              <a:rPr lang="en-US" altLang="zh-CN" sz="3200" b="1">
                <a:ea typeface="仿宋" panose="02010609060101010101" pitchFamily="49" charset="-122"/>
              </a:rPr>
              <a:t>(Ural1519)</a:t>
            </a:r>
            <a:endParaRPr lang="en-US" altLang="zh-CN" sz="3200" b="1">
              <a:ea typeface="仿宋" panose="02010609060101010101" pitchFamily="49" charset="-122"/>
            </a:endParaRPr>
          </a:p>
        </p:txBody>
      </p:sp>
      <p:grpSp>
        <p:nvGrpSpPr>
          <p:cNvPr id="131082" name="组合 131081"/>
          <p:cNvGrpSpPr/>
          <p:nvPr/>
        </p:nvGrpSpPr>
        <p:grpSpPr>
          <a:xfrm>
            <a:off x="2390775" y="4027488"/>
            <a:ext cx="1092200" cy="576262"/>
            <a:chOff x="1776" y="1776"/>
            <a:chExt cx="905" cy="453"/>
          </a:xfrm>
        </p:grpSpPr>
        <p:sp>
          <p:nvSpPr>
            <p:cNvPr id="131083" name="矩形 131082"/>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31084" name="矩形 131083"/>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nvGrpSpPr>
          <p:cNvPr id="131166" name="组合 131165"/>
          <p:cNvGrpSpPr/>
          <p:nvPr/>
        </p:nvGrpSpPr>
        <p:grpSpPr>
          <a:xfrm>
            <a:off x="2390775" y="4027488"/>
            <a:ext cx="2185988" cy="2297112"/>
            <a:chOff x="2950" y="2494"/>
            <a:chExt cx="1184" cy="1216"/>
          </a:xfrm>
        </p:grpSpPr>
        <p:grpSp>
          <p:nvGrpSpPr>
            <p:cNvPr id="131085" name="组合 131084"/>
            <p:cNvGrpSpPr/>
            <p:nvPr/>
          </p:nvGrpSpPr>
          <p:grpSpPr>
            <a:xfrm>
              <a:off x="3542" y="2494"/>
              <a:ext cx="592" cy="305"/>
              <a:chOff x="1776" y="1776"/>
              <a:chExt cx="905" cy="453"/>
            </a:xfrm>
          </p:grpSpPr>
          <p:sp>
            <p:nvSpPr>
              <p:cNvPr id="131086" name="矩形 131085"/>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31087" name="矩形 131086"/>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nvGrpSpPr>
            <p:cNvPr id="131088" name="组合 131087"/>
            <p:cNvGrpSpPr/>
            <p:nvPr/>
          </p:nvGrpSpPr>
          <p:grpSpPr>
            <a:xfrm>
              <a:off x="2950" y="2797"/>
              <a:ext cx="1184" cy="305"/>
              <a:chOff x="1776" y="1776"/>
              <a:chExt cx="1809" cy="453"/>
            </a:xfrm>
          </p:grpSpPr>
          <p:grpSp>
            <p:nvGrpSpPr>
              <p:cNvPr id="131089" name="组合 131088"/>
              <p:cNvGrpSpPr/>
              <p:nvPr/>
            </p:nvGrpSpPr>
            <p:grpSpPr>
              <a:xfrm>
                <a:off x="1776" y="1776"/>
                <a:ext cx="905" cy="453"/>
                <a:chOff x="1776" y="1776"/>
                <a:chExt cx="905" cy="453"/>
              </a:xfrm>
            </p:grpSpPr>
            <p:sp>
              <p:nvSpPr>
                <p:cNvPr id="131090" name="矩形 131089"/>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31091" name="矩形 131090"/>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nvGrpSpPr>
              <p:cNvPr id="131092" name="组合 131091"/>
              <p:cNvGrpSpPr/>
              <p:nvPr/>
            </p:nvGrpSpPr>
            <p:grpSpPr>
              <a:xfrm>
                <a:off x="2680" y="1776"/>
                <a:ext cx="905" cy="453"/>
                <a:chOff x="1776" y="1776"/>
                <a:chExt cx="905" cy="453"/>
              </a:xfrm>
            </p:grpSpPr>
            <p:sp>
              <p:nvSpPr>
                <p:cNvPr id="131093" name="矩形 131092"/>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31094" name="矩形 131093"/>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grpSp>
          <p:nvGrpSpPr>
            <p:cNvPr id="131095" name="组合 131094"/>
            <p:cNvGrpSpPr/>
            <p:nvPr/>
          </p:nvGrpSpPr>
          <p:grpSpPr>
            <a:xfrm>
              <a:off x="2950" y="3102"/>
              <a:ext cx="1184" cy="608"/>
              <a:chOff x="1776" y="1776"/>
              <a:chExt cx="1809" cy="902"/>
            </a:xfrm>
          </p:grpSpPr>
          <p:grpSp>
            <p:nvGrpSpPr>
              <p:cNvPr id="131096" name="组合 131095"/>
              <p:cNvGrpSpPr/>
              <p:nvPr/>
            </p:nvGrpSpPr>
            <p:grpSpPr>
              <a:xfrm>
                <a:off x="1776" y="1776"/>
                <a:ext cx="1809" cy="453"/>
                <a:chOff x="1776" y="1776"/>
                <a:chExt cx="1809" cy="453"/>
              </a:xfrm>
            </p:grpSpPr>
            <p:grpSp>
              <p:nvGrpSpPr>
                <p:cNvPr id="131097" name="组合 131096"/>
                <p:cNvGrpSpPr/>
                <p:nvPr/>
              </p:nvGrpSpPr>
              <p:grpSpPr>
                <a:xfrm>
                  <a:off x="1776" y="1776"/>
                  <a:ext cx="905" cy="453"/>
                  <a:chOff x="1776" y="1776"/>
                  <a:chExt cx="905" cy="453"/>
                </a:xfrm>
              </p:grpSpPr>
              <p:sp>
                <p:nvSpPr>
                  <p:cNvPr id="131098" name="矩形 131097"/>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31099" name="矩形 131098"/>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nvGrpSpPr>
                <p:cNvPr id="131100" name="组合 131099"/>
                <p:cNvGrpSpPr/>
                <p:nvPr/>
              </p:nvGrpSpPr>
              <p:grpSpPr>
                <a:xfrm>
                  <a:off x="2680" y="1776"/>
                  <a:ext cx="905" cy="453"/>
                  <a:chOff x="1776" y="1776"/>
                  <a:chExt cx="905" cy="453"/>
                </a:xfrm>
              </p:grpSpPr>
              <p:sp>
                <p:nvSpPr>
                  <p:cNvPr id="131101" name="矩形 131100"/>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31102" name="矩形 131101"/>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grpSp>
            <p:nvGrpSpPr>
              <p:cNvPr id="131103" name="组合 131102"/>
              <p:cNvGrpSpPr/>
              <p:nvPr/>
            </p:nvGrpSpPr>
            <p:grpSpPr>
              <a:xfrm>
                <a:off x="1776" y="2225"/>
                <a:ext cx="1809" cy="453"/>
                <a:chOff x="1776" y="1776"/>
                <a:chExt cx="1809" cy="453"/>
              </a:xfrm>
            </p:grpSpPr>
            <p:grpSp>
              <p:nvGrpSpPr>
                <p:cNvPr id="131104" name="组合 131103"/>
                <p:cNvGrpSpPr/>
                <p:nvPr/>
              </p:nvGrpSpPr>
              <p:grpSpPr>
                <a:xfrm>
                  <a:off x="1776" y="1776"/>
                  <a:ext cx="905" cy="453"/>
                  <a:chOff x="1776" y="1776"/>
                  <a:chExt cx="905" cy="453"/>
                </a:xfrm>
              </p:grpSpPr>
              <p:sp>
                <p:nvSpPr>
                  <p:cNvPr id="131105" name="矩形 131104"/>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31106" name="矩形 131105"/>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nvGrpSpPr>
                <p:cNvPr id="131107" name="组合 131106"/>
                <p:cNvGrpSpPr/>
                <p:nvPr/>
              </p:nvGrpSpPr>
              <p:grpSpPr>
                <a:xfrm>
                  <a:off x="2680" y="1776"/>
                  <a:ext cx="905" cy="453"/>
                  <a:chOff x="1776" y="1776"/>
                  <a:chExt cx="905" cy="453"/>
                </a:xfrm>
              </p:grpSpPr>
              <p:sp>
                <p:nvSpPr>
                  <p:cNvPr id="131108" name="矩形 131107"/>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31109" name="矩形 131108"/>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grpSp>
      </p:grpSp>
      <p:sp>
        <p:nvSpPr>
          <p:cNvPr id="131110" name="直接连接符 131109"/>
          <p:cNvSpPr/>
          <p:nvPr/>
        </p:nvSpPr>
        <p:spPr>
          <a:xfrm>
            <a:off x="2667000" y="4873625"/>
            <a:ext cx="1588" cy="1154113"/>
          </a:xfrm>
          <a:prstGeom prst="line">
            <a:avLst/>
          </a:prstGeom>
          <a:ln w="76200" cap="flat" cmpd="sng">
            <a:solidFill>
              <a:srgbClr val="FF5050"/>
            </a:solidFill>
            <a:prstDash val="solid"/>
            <a:headEnd type="none" w="med" len="med"/>
            <a:tailEnd type="none" w="med" len="med"/>
          </a:ln>
        </p:spPr>
      </p:sp>
      <p:sp>
        <p:nvSpPr>
          <p:cNvPr id="131111" name="直接连接符 131110"/>
          <p:cNvSpPr/>
          <p:nvPr/>
        </p:nvSpPr>
        <p:spPr>
          <a:xfrm>
            <a:off x="2633663" y="4883150"/>
            <a:ext cx="1150937" cy="1588"/>
          </a:xfrm>
          <a:prstGeom prst="line">
            <a:avLst/>
          </a:prstGeom>
          <a:ln w="76200" cap="flat" cmpd="sng">
            <a:solidFill>
              <a:srgbClr val="FF5050"/>
            </a:solidFill>
            <a:prstDash val="solid"/>
            <a:headEnd type="none" w="med" len="med"/>
            <a:tailEnd type="none" w="med" len="med"/>
          </a:ln>
        </p:spPr>
      </p:sp>
      <p:sp>
        <p:nvSpPr>
          <p:cNvPr id="131112" name="直接连接符 131111"/>
          <p:cNvSpPr/>
          <p:nvPr/>
        </p:nvSpPr>
        <p:spPr>
          <a:xfrm>
            <a:off x="3748088" y="4271963"/>
            <a:ext cx="1587" cy="635000"/>
          </a:xfrm>
          <a:prstGeom prst="line">
            <a:avLst/>
          </a:prstGeom>
          <a:ln w="76200" cap="flat" cmpd="sng">
            <a:solidFill>
              <a:srgbClr val="FF5050"/>
            </a:solidFill>
            <a:prstDash val="solid"/>
            <a:headEnd type="none" w="med" len="med"/>
            <a:tailEnd type="none" w="med" len="med"/>
          </a:ln>
        </p:spPr>
      </p:sp>
      <p:sp>
        <p:nvSpPr>
          <p:cNvPr id="131113" name="直接连接符 131112"/>
          <p:cNvSpPr/>
          <p:nvPr/>
        </p:nvSpPr>
        <p:spPr>
          <a:xfrm rot="-5400000">
            <a:off x="4024313" y="3995738"/>
            <a:ext cx="1587" cy="601662"/>
          </a:xfrm>
          <a:prstGeom prst="line">
            <a:avLst/>
          </a:prstGeom>
          <a:ln w="76200" cap="flat" cmpd="sng">
            <a:solidFill>
              <a:srgbClr val="FF5050"/>
            </a:solidFill>
            <a:prstDash val="solid"/>
            <a:headEnd type="none" w="med" len="med"/>
            <a:tailEnd type="none" w="med" len="med"/>
          </a:ln>
        </p:spPr>
      </p:sp>
      <p:sp>
        <p:nvSpPr>
          <p:cNvPr id="131114" name="直接连接符 131113"/>
          <p:cNvSpPr/>
          <p:nvPr/>
        </p:nvSpPr>
        <p:spPr>
          <a:xfrm>
            <a:off x="4292600" y="4268788"/>
            <a:ext cx="1588" cy="1790700"/>
          </a:xfrm>
          <a:prstGeom prst="line">
            <a:avLst/>
          </a:prstGeom>
          <a:ln w="76200" cap="flat" cmpd="sng">
            <a:solidFill>
              <a:srgbClr val="FF5050"/>
            </a:solidFill>
            <a:prstDash val="solid"/>
            <a:headEnd type="none" w="med" len="med"/>
            <a:tailEnd type="none" w="med" len="med"/>
          </a:ln>
        </p:spPr>
      </p:sp>
      <p:sp>
        <p:nvSpPr>
          <p:cNvPr id="131115" name="直接连接符 131114"/>
          <p:cNvSpPr/>
          <p:nvPr/>
        </p:nvSpPr>
        <p:spPr>
          <a:xfrm rot="-5400000">
            <a:off x="4024313" y="5716588"/>
            <a:ext cx="1587" cy="603250"/>
          </a:xfrm>
          <a:prstGeom prst="line">
            <a:avLst/>
          </a:prstGeom>
          <a:ln w="76200" cap="flat" cmpd="sng">
            <a:solidFill>
              <a:srgbClr val="FF5050"/>
            </a:solidFill>
            <a:prstDash val="solid"/>
            <a:headEnd type="none" w="med" len="med"/>
            <a:tailEnd type="none" w="med" len="med"/>
          </a:ln>
        </p:spPr>
      </p:sp>
      <p:sp>
        <p:nvSpPr>
          <p:cNvPr id="131116" name="直接连接符 131115"/>
          <p:cNvSpPr/>
          <p:nvPr/>
        </p:nvSpPr>
        <p:spPr>
          <a:xfrm>
            <a:off x="3760788" y="5399088"/>
            <a:ext cx="1587" cy="633412"/>
          </a:xfrm>
          <a:prstGeom prst="line">
            <a:avLst/>
          </a:prstGeom>
          <a:ln w="76200" cap="flat" cmpd="sng">
            <a:solidFill>
              <a:srgbClr val="FF5050"/>
            </a:solidFill>
            <a:prstDash val="solid"/>
            <a:headEnd type="none" w="med" len="med"/>
            <a:tailEnd type="none" w="med" len="med"/>
          </a:ln>
        </p:spPr>
      </p:sp>
      <p:sp>
        <p:nvSpPr>
          <p:cNvPr id="131117" name="直接连接符 131116"/>
          <p:cNvSpPr/>
          <p:nvPr/>
        </p:nvSpPr>
        <p:spPr>
          <a:xfrm rot="-5400000">
            <a:off x="3490913" y="5103813"/>
            <a:ext cx="0" cy="604837"/>
          </a:xfrm>
          <a:prstGeom prst="line">
            <a:avLst/>
          </a:prstGeom>
          <a:ln w="76200" cap="flat" cmpd="sng">
            <a:solidFill>
              <a:srgbClr val="FF5050"/>
            </a:solidFill>
            <a:prstDash val="solid"/>
            <a:headEnd type="none" w="med" len="med"/>
            <a:tailEnd type="none" w="med" len="med"/>
          </a:ln>
        </p:spPr>
      </p:sp>
      <p:sp>
        <p:nvSpPr>
          <p:cNvPr id="131118" name="直接连接符 131117"/>
          <p:cNvSpPr/>
          <p:nvPr/>
        </p:nvSpPr>
        <p:spPr>
          <a:xfrm>
            <a:off x="3227388" y="5381625"/>
            <a:ext cx="0" cy="649288"/>
          </a:xfrm>
          <a:prstGeom prst="line">
            <a:avLst/>
          </a:prstGeom>
          <a:ln w="76200" cap="flat" cmpd="sng">
            <a:solidFill>
              <a:srgbClr val="FF5050"/>
            </a:solidFill>
            <a:prstDash val="solid"/>
            <a:headEnd type="none" w="med" len="med"/>
            <a:tailEnd type="none" w="med" len="med"/>
          </a:ln>
        </p:spPr>
      </p:sp>
      <p:sp>
        <p:nvSpPr>
          <p:cNvPr id="131119" name="直接连接符 131118"/>
          <p:cNvSpPr/>
          <p:nvPr/>
        </p:nvSpPr>
        <p:spPr>
          <a:xfrm rot="-5400000">
            <a:off x="2946400" y="5705475"/>
            <a:ext cx="0" cy="603250"/>
          </a:xfrm>
          <a:prstGeom prst="line">
            <a:avLst/>
          </a:prstGeom>
          <a:ln w="76200" cap="flat" cmpd="sng">
            <a:solidFill>
              <a:srgbClr val="FF5050"/>
            </a:solidFill>
            <a:prstDash val="solid"/>
            <a:headEnd type="none" w="med" len="med"/>
            <a:tailEnd type="none" w="med" len="med"/>
          </a:ln>
        </p:spPr>
      </p:sp>
      <p:grpSp>
        <p:nvGrpSpPr>
          <p:cNvPr id="131178" name="组合 131177"/>
          <p:cNvGrpSpPr/>
          <p:nvPr/>
        </p:nvGrpSpPr>
        <p:grpSpPr>
          <a:xfrm>
            <a:off x="5145088" y="4008438"/>
            <a:ext cx="2185987" cy="2297112"/>
            <a:chOff x="3241" y="2525"/>
            <a:chExt cx="1377" cy="1447"/>
          </a:xfrm>
        </p:grpSpPr>
        <p:grpSp>
          <p:nvGrpSpPr>
            <p:cNvPr id="131122" name="组合 131121"/>
            <p:cNvGrpSpPr/>
            <p:nvPr/>
          </p:nvGrpSpPr>
          <p:grpSpPr>
            <a:xfrm>
              <a:off x="3241" y="2525"/>
              <a:ext cx="689" cy="363"/>
              <a:chOff x="1776" y="1776"/>
              <a:chExt cx="905" cy="453"/>
            </a:xfrm>
          </p:grpSpPr>
          <p:sp>
            <p:nvSpPr>
              <p:cNvPr id="131123" name="矩形 131122"/>
              <p:cNvSpPr/>
              <p:nvPr/>
            </p:nvSpPr>
            <p:spPr>
              <a:xfrm>
                <a:off x="1776" y="1776"/>
                <a:ext cx="453" cy="453"/>
              </a:xfrm>
              <a:prstGeom prst="rect">
                <a:avLst/>
              </a:prstGeom>
              <a:solidFill>
                <a:srgbClr val="969696"/>
              </a:solidFill>
              <a:ln w="28575" cap="flat" cmpd="sng">
                <a:solidFill>
                  <a:schemeClr val="tx2"/>
                </a:solidFill>
                <a:prstDash val="solid"/>
                <a:miter/>
                <a:headEnd type="none" w="med" len="med"/>
                <a:tailEnd type="none" w="med" len="med"/>
              </a:ln>
            </p:spPr>
            <p:txBody>
              <a:bodyPr/>
              <a:p>
                <a:endParaRPr lang="zh-CN" altLang="en-US"/>
              </a:p>
            </p:txBody>
          </p:sp>
          <p:sp>
            <p:nvSpPr>
              <p:cNvPr id="131124" name="矩形 131123"/>
              <p:cNvSpPr/>
              <p:nvPr/>
            </p:nvSpPr>
            <p:spPr>
              <a:xfrm>
                <a:off x="2228" y="1776"/>
                <a:ext cx="453" cy="453"/>
              </a:xfrm>
              <a:prstGeom prst="rect">
                <a:avLst/>
              </a:prstGeom>
              <a:solidFill>
                <a:srgbClr val="969696"/>
              </a:solidFill>
              <a:ln w="28575" cap="flat" cmpd="sng">
                <a:solidFill>
                  <a:schemeClr val="tx2"/>
                </a:solidFill>
                <a:prstDash val="solid"/>
                <a:miter/>
                <a:headEnd type="none" w="med" len="med"/>
                <a:tailEnd type="none" w="med" len="med"/>
              </a:ln>
            </p:spPr>
            <p:txBody>
              <a:bodyPr/>
              <a:p>
                <a:endParaRPr lang="zh-CN" altLang="en-US"/>
              </a:p>
            </p:txBody>
          </p:sp>
        </p:grpSp>
        <p:grpSp>
          <p:nvGrpSpPr>
            <p:cNvPr id="131165" name="组合 131164"/>
            <p:cNvGrpSpPr/>
            <p:nvPr/>
          </p:nvGrpSpPr>
          <p:grpSpPr>
            <a:xfrm>
              <a:off x="3241" y="2525"/>
              <a:ext cx="1377" cy="1447"/>
              <a:chOff x="4310" y="2484"/>
              <a:chExt cx="1184" cy="1216"/>
            </a:xfrm>
          </p:grpSpPr>
          <p:grpSp>
            <p:nvGrpSpPr>
              <p:cNvPr id="131125" name="组合 131124"/>
              <p:cNvGrpSpPr/>
              <p:nvPr/>
            </p:nvGrpSpPr>
            <p:grpSpPr>
              <a:xfrm>
                <a:off x="4902" y="2484"/>
                <a:ext cx="592" cy="305"/>
                <a:chOff x="1776" y="1776"/>
                <a:chExt cx="905" cy="453"/>
              </a:xfrm>
            </p:grpSpPr>
            <p:sp>
              <p:nvSpPr>
                <p:cNvPr id="131126" name="矩形 131125"/>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31127" name="矩形 131126"/>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nvGrpSpPr>
              <p:cNvPr id="131164" name="组合 131163"/>
              <p:cNvGrpSpPr/>
              <p:nvPr/>
            </p:nvGrpSpPr>
            <p:grpSpPr>
              <a:xfrm>
                <a:off x="4310" y="2787"/>
                <a:ext cx="1184" cy="913"/>
                <a:chOff x="4310" y="2787"/>
                <a:chExt cx="1184" cy="913"/>
              </a:xfrm>
            </p:grpSpPr>
            <p:grpSp>
              <p:nvGrpSpPr>
                <p:cNvPr id="131128" name="组合 131127"/>
                <p:cNvGrpSpPr/>
                <p:nvPr/>
              </p:nvGrpSpPr>
              <p:grpSpPr>
                <a:xfrm>
                  <a:off x="4310" y="2787"/>
                  <a:ext cx="1184" cy="305"/>
                  <a:chOff x="1776" y="1776"/>
                  <a:chExt cx="1809" cy="453"/>
                </a:xfrm>
              </p:grpSpPr>
              <p:grpSp>
                <p:nvGrpSpPr>
                  <p:cNvPr id="131129" name="组合 131128"/>
                  <p:cNvGrpSpPr/>
                  <p:nvPr/>
                </p:nvGrpSpPr>
                <p:grpSpPr>
                  <a:xfrm>
                    <a:off x="1776" y="1776"/>
                    <a:ext cx="905" cy="453"/>
                    <a:chOff x="1776" y="1776"/>
                    <a:chExt cx="905" cy="453"/>
                  </a:xfrm>
                </p:grpSpPr>
                <p:sp>
                  <p:nvSpPr>
                    <p:cNvPr id="131130" name="矩形 131129"/>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31131" name="矩形 131130"/>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nvGrpSpPr>
                  <p:cNvPr id="131132" name="组合 131131"/>
                  <p:cNvGrpSpPr/>
                  <p:nvPr/>
                </p:nvGrpSpPr>
                <p:grpSpPr>
                  <a:xfrm>
                    <a:off x="2680" y="1776"/>
                    <a:ext cx="905" cy="453"/>
                    <a:chOff x="1776" y="1776"/>
                    <a:chExt cx="905" cy="453"/>
                  </a:xfrm>
                </p:grpSpPr>
                <p:sp>
                  <p:nvSpPr>
                    <p:cNvPr id="131133" name="矩形 131132"/>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31134" name="矩形 131133"/>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grpSp>
              <p:nvGrpSpPr>
                <p:cNvPr id="131136" name="组合 131135"/>
                <p:cNvGrpSpPr/>
                <p:nvPr/>
              </p:nvGrpSpPr>
              <p:grpSpPr>
                <a:xfrm>
                  <a:off x="4310" y="3092"/>
                  <a:ext cx="1184" cy="305"/>
                  <a:chOff x="1776" y="1776"/>
                  <a:chExt cx="1809" cy="453"/>
                </a:xfrm>
              </p:grpSpPr>
              <p:grpSp>
                <p:nvGrpSpPr>
                  <p:cNvPr id="131137" name="组合 131136"/>
                  <p:cNvGrpSpPr/>
                  <p:nvPr/>
                </p:nvGrpSpPr>
                <p:grpSpPr>
                  <a:xfrm>
                    <a:off x="1776" y="1776"/>
                    <a:ext cx="905" cy="453"/>
                    <a:chOff x="1776" y="1776"/>
                    <a:chExt cx="905" cy="453"/>
                  </a:xfrm>
                </p:grpSpPr>
                <p:sp>
                  <p:nvSpPr>
                    <p:cNvPr id="131138" name="矩形 131137"/>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31139" name="矩形 131138"/>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nvGrpSpPr>
                  <p:cNvPr id="131140" name="组合 131139"/>
                  <p:cNvGrpSpPr/>
                  <p:nvPr/>
                </p:nvGrpSpPr>
                <p:grpSpPr>
                  <a:xfrm>
                    <a:off x="2680" y="1776"/>
                    <a:ext cx="905" cy="453"/>
                    <a:chOff x="1776" y="1776"/>
                    <a:chExt cx="905" cy="453"/>
                  </a:xfrm>
                </p:grpSpPr>
                <p:sp>
                  <p:nvSpPr>
                    <p:cNvPr id="131141" name="矩形 131140"/>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31142" name="矩形 131141"/>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grpSp>
              <p:nvGrpSpPr>
                <p:cNvPr id="131143" name="组合 131142"/>
                <p:cNvGrpSpPr/>
                <p:nvPr/>
              </p:nvGrpSpPr>
              <p:grpSpPr>
                <a:xfrm>
                  <a:off x="4310" y="3395"/>
                  <a:ext cx="1184" cy="305"/>
                  <a:chOff x="1776" y="1776"/>
                  <a:chExt cx="1809" cy="453"/>
                </a:xfrm>
              </p:grpSpPr>
              <p:grpSp>
                <p:nvGrpSpPr>
                  <p:cNvPr id="131144" name="组合 131143"/>
                  <p:cNvGrpSpPr/>
                  <p:nvPr/>
                </p:nvGrpSpPr>
                <p:grpSpPr>
                  <a:xfrm>
                    <a:off x="1776" y="1776"/>
                    <a:ext cx="905" cy="453"/>
                    <a:chOff x="1776" y="1776"/>
                    <a:chExt cx="905" cy="453"/>
                  </a:xfrm>
                </p:grpSpPr>
                <p:sp>
                  <p:nvSpPr>
                    <p:cNvPr id="131145" name="矩形 131144"/>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31146" name="矩形 131145"/>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nvGrpSpPr>
                  <p:cNvPr id="131147" name="组合 131146"/>
                  <p:cNvGrpSpPr/>
                  <p:nvPr/>
                </p:nvGrpSpPr>
                <p:grpSpPr>
                  <a:xfrm>
                    <a:off x="2680" y="1776"/>
                    <a:ext cx="905" cy="453"/>
                    <a:chOff x="1776" y="1776"/>
                    <a:chExt cx="905" cy="453"/>
                  </a:xfrm>
                </p:grpSpPr>
                <p:sp>
                  <p:nvSpPr>
                    <p:cNvPr id="131148" name="矩形 131147"/>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31149" name="矩形 131148"/>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grpSp>
        </p:grpSp>
        <p:grpSp>
          <p:nvGrpSpPr>
            <p:cNvPr id="131160" name="组合 131159"/>
            <p:cNvGrpSpPr/>
            <p:nvPr/>
          </p:nvGrpSpPr>
          <p:grpSpPr>
            <a:xfrm>
              <a:off x="3396" y="2659"/>
              <a:ext cx="1058" cy="1129"/>
              <a:chOff x="4432" y="2157"/>
              <a:chExt cx="910" cy="948"/>
            </a:xfrm>
          </p:grpSpPr>
          <p:sp>
            <p:nvSpPr>
              <p:cNvPr id="131150" name="直接连接符 131149"/>
              <p:cNvSpPr/>
              <p:nvPr/>
            </p:nvSpPr>
            <p:spPr>
              <a:xfrm>
                <a:off x="4450" y="2491"/>
                <a:ext cx="0" cy="612"/>
              </a:xfrm>
              <a:prstGeom prst="line">
                <a:avLst/>
              </a:prstGeom>
              <a:ln w="76200" cap="flat" cmpd="sng">
                <a:solidFill>
                  <a:srgbClr val="FF5050"/>
                </a:solidFill>
                <a:prstDash val="solid"/>
                <a:headEnd type="none" w="med" len="med"/>
                <a:tailEnd type="none" w="med" len="med"/>
              </a:ln>
            </p:spPr>
          </p:sp>
          <p:sp>
            <p:nvSpPr>
              <p:cNvPr id="131151" name="直接连接符 131150"/>
              <p:cNvSpPr/>
              <p:nvPr/>
            </p:nvSpPr>
            <p:spPr>
              <a:xfrm>
                <a:off x="4432" y="2497"/>
                <a:ext cx="326" cy="1"/>
              </a:xfrm>
              <a:prstGeom prst="line">
                <a:avLst/>
              </a:prstGeom>
              <a:ln w="76200" cap="flat" cmpd="sng">
                <a:solidFill>
                  <a:srgbClr val="FF5050"/>
                </a:solidFill>
                <a:prstDash val="solid"/>
                <a:headEnd type="none" w="med" len="med"/>
                <a:tailEnd type="none" w="med" len="med"/>
              </a:ln>
            </p:spPr>
          </p:sp>
          <p:sp>
            <p:nvSpPr>
              <p:cNvPr id="131152" name="直接连接符 131151"/>
              <p:cNvSpPr/>
              <p:nvPr/>
            </p:nvSpPr>
            <p:spPr>
              <a:xfrm>
                <a:off x="5012" y="2159"/>
                <a:ext cx="1" cy="626"/>
              </a:xfrm>
              <a:prstGeom prst="line">
                <a:avLst/>
              </a:prstGeom>
              <a:ln w="76200" cap="flat" cmpd="sng">
                <a:solidFill>
                  <a:srgbClr val="FF5050"/>
                </a:solidFill>
                <a:prstDash val="solid"/>
                <a:headEnd type="none" w="med" len="med"/>
                <a:tailEnd type="none" w="med" len="med"/>
              </a:ln>
            </p:spPr>
          </p:sp>
          <p:sp>
            <p:nvSpPr>
              <p:cNvPr id="131153" name="直接连接符 131152"/>
              <p:cNvSpPr/>
              <p:nvPr/>
            </p:nvSpPr>
            <p:spPr>
              <a:xfrm rot="-5400000">
                <a:off x="5162" y="2007"/>
                <a:ext cx="0" cy="327"/>
              </a:xfrm>
              <a:prstGeom prst="line">
                <a:avLst/>
              </a:prstGeom>
              <a:ln w="76200" cap="flat" cmpd="sng">
                <a:solidFill>
                  <a:srgbClr val="FF5050"/>
                </a:solidFill>
                <a:prstDash val="solid"/>
                <a:headEnd type="none" w="med" len="med"/>
                <a:tailEnd type="none" w="med" len="med"/>
              </a:ln>
            </p:spPr>
          </p:sp>
          <p:sp>
            <p:nvSpPr>
              <p:cNvPr id="131154" name="直接连接符 131153"/>
              <p:cNvSpPr/>
              <p:nvPr/>
            </p:nvSpPr>
            <p:spPr>
              <a:xfrm>
                <a:off x="5322" y="2157"/>
                <a:ext cx="1" cy="948"/>
              </a:xfrm>
              <a:prstGeom prst="line">
                <a:avLst/>
              </a:prstGeom>
              <a:ln w="76200" cap="flat" cmpd="sng">
                <a:solidFill>
                  <a:srgbClr val="FF5050"/>
                </a:solidFill>
                <a:prstDash val="solid"/>
                <a:headEnd type="none" w="med" len="med"/>
                <a:tailEnd type="none" w="med" len="med"/>
              </a:ln>
            </p:spPr>
          </p:sp>
          <p:sp>
            <p:nvSpPr>
              <p:cNvPr id="131155" name="直接连接符 131154"/>
              <p:cNvSpPr/>
              <p:nvPr/>
            </p:nvSpPr>
            <p:spPr>
              <a:xfrm rot="-5400000">
                <a:off x="4880" y="2626"/>
                <a:ext cx="1" cy="297"/>
              </a:xfrm>
              <a:prstGeom prst="line">
                <a:avLst/>
              </a:prstGeom>
              <a:ln w="76200" cap="flat" cmpd="sng">
                <a:solidFill>
                  <a:srgbClr val="FF5050"/>
                </a:solidFill>
                <a:prstDash val="solid"/>
                <a:headEnd type="none" w="med" len="med"/>
                <a:tailEnd type="none" w="med" len="med"/>
              </a:ln>
            </p:spPr>
          </p:sp>
          <p:sp>
            <p:nvSpPr>
              <p:cNvPr id="131156" name="直接连接符 131155"/>
              <p:cNvSpPr/>
              <p:nvPr/>
            </p:nvSpPr>
            <p:spPr>
              <a:xfrm rot="-5400000">
                <a:off x="4889" y="2639"/>
                <a:ext cx="1" cy="905"/>
              </a:xfrm>
              <a:prstGeom prst="line">
                <a:avLst/>
              </a:prstGeom>
              <a:ln w="76200" cap="flat" cmpd="sng">
                <a:solidFill>
                  <a:srgbClr val="FF5050"/>
                </a:solidFill>
                <a:prstDash val="solid"/>
                <a:headEnd type="none" w="med" len="med"/>
                <a:tailEnd type="none" w="med" len="med"/>
              </a:ln>
            </p:spPr>
          </p:sp>
          <p:sp>
            <p:nvSpPr>
              <p:cNvPr id="131157" name="直接连接符 131156"/>
              <p:cNvSpPr/>
              <p:nvPr/>
            </p:nvSpPr>
            <p:spPr>
              <a:xfrm>
                <a:off x="4746" y="2478"/>
                <a:ext cx="1" cy="313"/>
              </a:xfrm>
              <a:prstGeom prst="line">
                <a:avLst/>
              </a:prstGeom>
              <a:ln w="76200" cap="flat" cmpd="sng">
                <a:solidFill>
                  <a:srgbClr val="FF5050"/>
                </a:solidFill>
                <a:prstDash val="solid"/>
                <a:headEnd type="none" w="med" len="med"/>
                <a:tailEnd type="none" w="med" len="med"/>
              </a:ln>
            </p:spPr>
          </p:sp>
        </p:grpSp>
      </p:grpSp>
      <p:sp>
        <p:nvSpPr>
          <p:cNvPr id="131161" name="文本占位符 131160"/>
          <p:cNvSpPr>
            <a:spLocks noGrp="1"/>
          </p:cNvSpPr>
          <p:nvPr>
            <p:ph type="body" idx="1"/>
          </p:nvPr>
        </p:nvSpPr>
        <p:spPr>
          <a:xfrm>
            <a:off x="1084263" y="1663700"/>
            <a:ext cx="4267200" cy="762000"/>
          </a:xfrm>
          <a:ln/>
        </p:spPr>
        <p:txBody>
          <a:bodyPr/>
          <a:p>
            <a:r>
              <a:rPr lang="zh-CN" altLang="en-US" b="1" dirty="0">
                <a:solidFill>
                  <a:schemeClr val="tx2"/>
                </a:solidFill>
                <a:latin typeface="Times New Roman" panose="02020603050405020304" pitchFamily="18" charset="0"/>
                <a:ea typeface="仿宋" panose="02010609060101010101" pitchFamily="49" charset="-122"/>
              </a:rPr>
              <a:t>一个 </a:t>
            </a:r>
            <a:r>
              <a:rPr lang="en-US" altLang="zh-CN" i="1">
                <a:solidFill>
                  <a:schemeClr val="tx2"/>
                </a:solidFill>
                <a:latin typeface="Times New Roman" panose="02020603050405020304" pitchFamily="18" charset="0"/>
                <a:ea typeface="仿宋" panose="02010609060101010101" pitchFamily="49" charset="-122"/>
              </a:rPr>
              <a:t>m</a:t>
            </a:r>
            <a:r>
              <a:rPr lang="en-US" altLang="zh-CN">
                <a:solidFill>
                  <a:schemeClr val="tx2"/>
                </a:solidFill>
                <a:latin typeface="Times New Roman" panose="02020603050405020304" pitchFamily="18" charset="0"/>
                <a:ea typeface="仿宋" panose="02010609060101010101" pitchFamily="49" charset="-122"/>
              </a:rPr>
              <a:t> * </a:t>
            </a:r>
            <a:r>
              <a:rPr lang="en-US" altLang="zh-CN" i="1">
                <a:solidFill>
                  <a:schemeClr val="tx2"/>
                </a:solidFill>
                <a:latin typeface="Times New Roman" panose="02020603050405020304" pitchFamily="18" charset="0"/>
                <a:ea typeface="仿宋" panose="02010609060101010101" pitchFamily="49" charset="-122"/>
              </a:rPr>
              <a:t>n</a:t>
            </a:r>
            <a:r>
              <a:rPr lang="en-US" altLang="zh-CN" b="1" i="1">
                <a:solidFill>
                  <a:schemeClr val="tx2"/>
                </a:solidFill>
                <a:latin typeface="Times New Roman" panose="02020603050405020304" pitchFamily="18" charset="0"/>
                <a:ea typeface="仿宋" panose="02010609060101010101" pitchFamily="49" charset="-122"/>
              </a:rPr>
              <a:t> </a:t>
            </a:r>
            <a:r>
              <a:rPr lang="zh-CN" altLang="en-US" b="1" dirty="0">
                <a:solidFill>
                  <a:schemeClr val="tx2"/>
                </a:solidFill>
                <a:latin typeface="Times New Roman" panose="02020603050405020304" pitchFamily="18" charset="0"/>
                <a:ea typeface="仿宋" panose="02010609060101010101" pitchFamily="49" charset="-122"/>
              </a:rPr>
              <a:t>的棋盘</a:t>
            </a:r>
            <a:endParaRPr lang="zh-CN" altLang="en-US" b="1" dirty="0">
              <a:solidFill>
                <a:schemeClr val="tx2"/>
              </a:solidFill>
              <a:latin typeface="Times New Roman" panose="02020603050405020304" pitchFamily="18" charset="0"/>
              <a:ea typeface="仿宋" panose="02010609060101010101" pitchFamily="49" charset="-122"/>
            </a:endParaRPr>
          </a:p>
        </p:txBody>
      </p:sp>
      <p:sp>
        <p:nvSpPr>
          <p:cNvPr id="131162" name="矩形 131161"/>
          <p:cNvSpPr/>
          <p:nvPr/>
        </p:nvSpPr>
        <p:spPr>
          <a:xfrm>
            <a:off x="1090613" y="2286000"/>
            <a:ext cx="3833812" cy="7620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r>
              <a:rPr lang="zh-CN" altLang="en-US" b="1" dirty="0">
                <a:solidFill>
                  <a:schemeClr val="tx2"/>
                </a:solidFill>
                <a:latin typeface="Times New Roman" panose="02020603050405020304" pitchFamily="18" charset="0"/>
                <a:ea typeface="仿宋" panose="02010609060101010101" pitchFamily="49" charset="-122"/>
              </a:rPr>
              <a:t>有的格子存在障碍</a:t>
            </a:r>
            <a:endParaRPr lang="zh-CN" altLang="en-US" b="1" dirty="0">
              <a:solidFill>
                <a:schemeClr val="tx2"/>
              </a:solidFill>
              <a:latin typeface="Times New Roman" panose="02020603050405020304" pitchFamily="18" charset="0"/>
              <a:ea typeface="仿宋" panose="02010609060101010101" pitchFamily="49" charset="-122"/>
            </a:endParaRPr>
          </a:p>
        </p:txBody>
      </p:sp>
      <p:sp>
        <p:nvSpPr>
          <p:cNvPr id="131170" name="矩形 131169"/>
          <p:cNvSpPr/>
          <p:nvPr/>
        </p:nvSpPr>
        <p:spPr>
          <a:xfrm>
            <a:off x="1090613" y="2954338"/>
            <a:ext cx="8001000" cy="779462"/>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lnSpc>
                <a:spcPct val="110000"/>
              </a:lnSpc>
            </a:pPr>
            <a:r>
              <a:rPr lang="zh-CN" altLang="en-US" b="1" dirty="0">
                <a:solidFill>
                  <a:schemeClr val="tx2"/>
                </a:solidFill>
                <a:latin typeface="Times New Roman" panose="02020603050405020304" pitchFamily="18" charset="0"/>
                <a:ea typeface="仿宋" panose="02010609060101010101" pitchFamily="49" charset="-122"/>
              </a:rPr>
              <a:t>求经过所有非障碍格子的哈密顿回路个数</a:t>
            </a:r>
            <a:endParaRPr lang="zh-CN" altLang="en-US" sz="3600" b="1" dirty="0">
              <a:solidFill>
                <a:schemeClr val="tx2"/>
              </a:solidFill>
              <a:latin typeface="Times New Roman" panose="02020603050405020304" pitchFamily="18" charset="0"/>
              <a:ea typeface="仿宋" panose="02010609060101010101" pitchFamily="49" charset="-122"/>
            </a:endParaRPr>
          </a:p>
        </p:txBody>
      </p:sp>
      <p:grpSp>
        <p:nvGrpSpPr>
          <p:cNvPr id="131175" name="组合 131174"/>
          <p:cNvGrpSpPr/>
          <p:nvPr/>
        </p:nvGrpSpPr>
        <p:grpSpPr>
          <a:xfrm>
            <a:off x="2393950" y="4021138"/>
            <a:ext cx="1093788" cy="576262"/>
            <a:chOff x="1776" y="1776"/>
            <a:chExt cx="905" cy="453"/>
          </a:xfrm>
        </p:grpSpPr>
        <p:sp>
          <p:nvSpPr>
            <p:cNvPr id="131176" name="矩形 131175"/>
            <p:cNvSpPr/>
            <p:nvPr/>
          </p:nvSpPr>
          <p:spPr>
            <a:xfrm>
              <a:off x="1776" y="1776"/>
              <a:ext cx="453" cy="453"/>
            </a:xfrm>
            <a:prstGeom prst="rect">
              <a:avLst/>
            </a:prstGeom>
            <a:solidFill>
              <a:srgbClr val="969696"/>
            </a:solidFill>
            <a:ln w="28575" cap="flat" cmpd="sng">
              <a:solidFill>
                <a:schemeClr val="tx2"/>
              </a:solidFill>
              <a:prstDash val="solid"/>
              <a:miter/>
              <a:headEnd type="none" w="med" len="med"/>
              <a:tailEnd type="none" w="med" len="med"/>
            </a:ln>
          </p:spPr>
          <p:txBody>
            <a:bodyPr/>
            <a:p>
              <a:endParaRPr lang="zh-CN" altLang="en-US"/>
            </a:p>
          </p:txBody>
        </p:sp>
        <p:sp>
          <p:nvSpPr>
            <p:cNvPr id="131177" name="矩形 131176"/>
            <p:cNvSpPr/>
            <p:nvPr/>
          </p:nvSpPr>
          <p:spPr>
            <a:xfrm>
              <a:off x="2228" y="1776"/>
              <a:ext cx="453" cy="453"/>
            </a:xfrm>
            <a:prstGeom prst="rect">
              <a:avLst/>
            </a:prstGeom>
            <a:solidFill>
              <a:srgbClr val="969696"/>
            </a:solidFill>
            <a:ln w="28575" cap="flat" cmpd="sng">
              <a:solidFill>
                <a:schemeClr val="tx2"/>
              </a:solidFill>
              <a:prstDash val="solid"/>
              <a:miter/>
              <a:headEnd type="none" w="med" len="med"/>
              <a:tailEnd type="none" w="med" len="med"/>
            </a:ln>
          </p:spPr>
          <p:txBody>
            <a:bodyPr/>
            <a:p>
              <a:endParaRPr lang="zh-CN" altLang="en-US"/>
            </a:p>
          </p:txBody>
        </p:sp>
      </p:grpSp>
      <p:sp>
        <p:nvSpPr>
          <p:cNvPr id="131180" name="矩形 131179"/>
          <p:cNvSpPr/>
          <p:nvPr/>
        </p:nvSpPr>
        <p:spPr>
          <a:xfrm rot="387654">
            <a:off x="5562600" y="1905000"/>
            <a:ext cx="1981200" cy="762000"/>
          </a:xfrm>
          <a:prstGeom prst="rect">
            <a:avLst/>
          </a:prstGeom>
          <a:noFill/>
          <a:ln w="57150" cap="flat" cmpd="sng">
            <a:solidFill>
              <a:srgbClr val="66CCFF"/>
            </a:solidFill>
            <a:prstDash val="solid"/>
            <a:miter/>
            <a:headEnd type="none" w="med" len="med"/>
            <a:tailEnd type="none" w="med" len="med"/>
          </a:ln>
          <a:effectLst>
            <a:prstShdw prst="shdw17" dist="17961" dir="2699999">
              <a:srgbClr val="66CCFF">
                <a:gamma/>
                <a:shade val="60000"/>
                <a:invGamma/>
              </a:srgbClr>
            </a:prstShdw>
          </a:effectLst>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buNone/>
            </a:pPr>
            <a:r>
              <a:rPr lang="en-US" altLang="zh-CN" sz="3600" i="1">
                <a:solidFill>
                  <a:schemeClr val="tx2"/>
                </a:solidFill>
                <a:latin typeface="Times New Roman" panose="02020603050405020304" pitchFamily="18" charset="0"/>
                <a:ea typeface="仿宋" panose="02010609060101010101" pitchFamily="49" charset="-122"/>
              </a:rPr>
              <a:t>m</a:t>
            </a:r>
            <a:r>
              <a:rPr lang="en-US" altLang="zh-CN" sz="3600">
                <a:solidFill>
                  <a:schemeClr val="tx2"/>
                </a:solidFill>
                <a:latin typeface="Times New Roman" panose="02020603050405020304" pitchFamily="18" charset="0"/>
                <a:ea typeface="仿宋" panose="02010609060101010101" pitchFamily="49" charset="-122"/>
              </a:rPr>
              <a:t>, </a:t>
            </a:r>
            <a:r>
              <a:rPr lang="en-US" altLang="zh-CN" sz="3600" i="1">
                <a:solidFill>
                  <a:schemeClr val="tx2"/>
                </a:solidFill>
                <a:latin typeface="Times New Roman" panose="02020603050405020304" pitchFamily="18" charset="0"/>
                <a:ea typeface="仿宋" panose="02010609060101010101" pitchFamily="49" charset="-122"/>
              </a:rPr>
              <a:t>n</a:t>
            </a:r>
            <a:r>
              <a:rPr lang="en-US" altLang="zh-CN" sz="3600">
                <a:solidFill>
                  <a:schemeClr val="tx2"/>
                </a:solidFill>
                <a:latin typeface="Times New Roman" panose="02020603050405020304" pitchFamily="18" charset="0"/>
                <a:ea typeface="仿宋" panose="02010609060101010101" pitchFamily="49" charset="-122"/>
              </a:rPr>
              <a:t>≤12</a:t>
            </a:r>
            <a:endParaRPr lang="en-US" altLang="zh-CN" sz="3600">
              <a:solidFill>
                <a:schemeClr val="tx2"/>
              </a:solidFill>
              <a:latin typeface="Times New Roman" panose="02020603050405020304" pitchFamily="18" charset="0"/>
              <a:ea typeface="仿宋" panose="02010609060101010101" pitchFamily="49" charset="-122"/>
            </a:endParaRPr>
          </a:p>
        </p:txBody>
      </p:sp>
    </p:spTree>
  </p:cSld>
  <p:clrMapOvr>
    <a:masterClrMapping/>
  </p:clrMapOvr>
  <p:transition advTm="13183">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31161">
                                            <p:txEl>
                                              <p:charRg st="0" end="13"/>
                                            </p:txEl>
                                          </p:spTgt>
                                        </p:tgtEl>
                                        <p:attrNameLst>
                                          <p:attrName>style.visibility</p:attrName>
                                        </p:attrNameLst>
                                      </p:cBhvr>
                                      <p:to>
                                        <p:strVal val="visible"/>
                                      </p:to>
                                    </p:set>
                                    <p:anim calcmode="lin" valueType="num">
                                      <p:cBhvr>
                                        <p:cTn id="7" dur="500" fill="hold"/>
                                        <p:tgtEl>
                                          <p:spTgt spid="131161">
                                            <p:txEl>
                                              <p:charRg st="0" end="13"/>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31161">
                                            <p:txEl>
                                              <p:charRg st="0" end="13"/>
                                            </p:txEl>
                                          </p:spTgt>
                                        </p:tgtEl>
                                        <p:attrNameLst>
                                          <p:attrName>ppt_y</p:attrName>
                                        </p:attrNameLst>
                                      </p:cBhvr>
                                      <p:tavLst>
                                        <p:tav tm="0">
                                          <p:val>
                                            <p:strVal val="#ppt_y"/>
                                          </p:val>
                                        </p:tav>
                                        <p:tav tm="100000">
                                          <p:val>
                                            <p:strVal val="#ppt_y"/>
                                          </p:val>
                                        </p:tav>
                                      </p:tavLst>
                                    </p:anim>
                                    <p:anim calcmode="lin" valueType="num">
                                      <p:cBhvr>
                                        <p:cTn id="9" dur="500" fill="hold"/>
                                        <p:tgtEl>
                                          <p:spTgt spid="131161">
                                            <p:txEl>
                                              <p:charRg st="0" end="1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31161">
                                            <p:txEl>
                                              <p:charRg st="0" end="1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31161">
                                            <p:txEl>
                                              <p:charRg st="0" end="13"/>
                                            </p:txEl>
                                          </p:spTgt>
                                        </p:tgtEl>
                                      </p:cBhvr>
                                    </p:animEffect>
                                  </p:childTnLst>
                                </p:cTn>
                              </p:par>
                            </p:childTnLst>
                          </p:cTn>
                        </p:par>
                        <p:par>
                          <p:cTn id="12" fill="hold">
                            <p:stCondLst>
                              <p:cond delay="1049"/>
                            </p:stCondLst>
                            <p:childTnLst>
                              <p:par>
                                <p:cTn id="13" presetID="1" presetClass="entr" presetSubtype="0" fill="hold" nodeType="afterEffect">
                                  <p:stCondLst>
                                    <p:cond delay="0"/>
                                  </p:stCondLst>
                                  <p:childTnLst>
                                    <p:set>
                                      <p:cBhvr>
                                        <p:cTn id="14" dur="1" fill="hold">
                                          <p:stCondLst>
                                            <p:cond delay="0"/>
                                          </p:stCondLst>
                                        </p:cTn>
                                        <p:tgtEl>
                                          <p:spTgt spid="13116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1082"/>
                                        </p:tgtEl>
                                        <p:attrNameLst>
                                          <p:attrName>style.visibility</p:attrName>
                                        </p:attrNameLst>
                                      </p:cBhvr>
                                      <p:to>
                                        <p:strVal val="visible"/>
                                      </p:to>
                                    </p:set>
                                  </p:childTnLst>
                                </p:cTn>
                              </p:par>
                            </p:childTnLst>
                          </p:cTn>
                        </p:par>
                        <p:par>
                          <p:cTn id="17" fill="hold">
                            <p:stCondLst>
                              <p:cond delay="1049"/>
                            </p:stCondLst>
                            <p:childTnLst>
                              <p:par>
                                <p:cTn id="18" presetID="12" presetClass="entr" presetSubtype="8" fill="hold" grpId="0" nodeType="afterEffect">
                                  <p:stCondLst>
                                    <p:cond delay="0"/>
                                  </p:stCondLst>
                                  <p:childTnLst>
                                    <p:set>
                                      <p:cBhvr>
                                        <p:cTn id="19" dur="1" fill="hold">
                                          <p:stCondLst>
                                            <p:cond delay="0"/>
                                          </p:stCondLst>
                                        </p:cTn>
                                        <p:tgtEl>
                                          <p:spTgt spid="131162"/>
                                        </p:tgtEl>
                                        <p:attrNameLst>
                                          <p:attrName>style.visibility</p:attrName>
                                        </p:attrNameLst>
                                      </p:cBhvr>
                                      <p:to>
                                        <p:strVal val="visible"/>
                                      </p:to>
                                    </p:set>
                                    <p:animEffect transition="in" filter="slide(fromLeft)">
                                      <p:cBhvr>
                                        <p:cTn id="20" dur="500"/>
                                        <p:tgtEl>
                                          <p:spTgt spid="131162"/>
                                        </p:tgtEl>
                                      </p:cBhvr>
                                    </p:animEffect>
                                  </p:childTnLst>
                                </p:cTn>
                              </p:par>
                            </p:childTnLst>
                          </p:cTn>
                        </p:par>
                        <p:par>
                          <p:cTn id="21" fill="hold">
                            <p:stCondLst>
                              <p:cond delay="1549"/>
                            </p:stCondLst>
                            <p:childTnLst>
                              <p:par>
                                <p:cTn id="22" presetID="1" presetClass="entr" presetSubtype="0" fill="hold" nodeType="afterEffect">
                                  <p:stCondLst>
                                    <p:cond delay="0"/>
                                  </p:stCondLst>
                                  <p:childTnLst>
                                    <p:set>
                                      <p:cBhvr>
                                        <p:cTn id="23" dur="1" fill="hold">
                                          <p:stCondLst>
                                            <p:cond delay="0"/>
                                          </p:stCondLst>
                                        </p:cTn>
                                        <p:tgtEl>
                                          <p:spTgt spid="131175"/>
                                        </p:tgtEl>
                                        <p:attrNameLst>
                                          <p:attrName>style.visibility</p:attrName>
                                        </p:attrNameLst>
                                      </p:cBhvr>
                                      <p:to>
                                        <p:strVal val="visible"/>
                                      </p:to>
                                    </p:set>
                                  </p:childTnLst>
                                </p:cTn>
                              </p:par>
                              <p:par>
                                <p:cTn id="24" presetID="35" presetClass="emph" presetSubtype="0" fill="hold" nodeType="withEffect">
                                  <p:stCondLst>
                                    <p:cond delay="0"/>
                                  </p:stCondLst>
                                  <p:childTnLst>
                                    <p:anim calcmode="discrete" valueType="str">
                                      <p:cBhvr>
                                        <p:cTn id="25" dur="1000" fill="hold"/>
                                        <p:tgtEl>
                                          <p:spTgt spid="131175"/>
                                        </p:tgtEl>
                                        <p:attrNameLst>
                                          <p:attrName>style.visibility</p:attrName>
                                        </p:attrNameLst>
                                      </p:cBhvr>
                                      <p:tavLst>
                                        <p:tav tm="0">
                                          <p:val>
                                            <p:strVal val="hidden"/>
                                          </p:val>
                                        </p:tav>
                                        <p:tav tm="50000">
                                          <p:val>
                                            <p:strVal val="visible"/>
                                          </p:val>
                                        </p:tav>
                                      </p:tavLst>
                                    </p:anim>
                                  </p:childTnLst>
                                </p:cTn>
                              </p:par>
                            </p:childTnLst>
                          </p:cTn>
                        </p:par>
                      </p:childTnLst>
                    </p:cTn>
                  </p:par>
                  <p:par>
                    <p:cTn id="26" fill="hold">
                      <p:stCondLst>
                        <p:cond delay="indefinite"/>
                      </p:stCondLst>
                      <p:childTnLst>
                        <p:par>
                          <p:cTn id="27" fill="hold">
                            <p:stCondLst>
                              <p:cond delay="0"/>
                            </p:stCondLst>
                            <p:childTnLst>
                              <p:par>
                                <p:cTn id="28" presetID="25" presetClass="entr" presetSubtype="0" fill="hold" grpId="0" nodeType="clickEffect">
                                  <p:stCondLst>
                                    <p:cond delay="0"/>
                                  </p:stCondLst>
                                  <p:childTnLst>
                                    <p:set>
                                      <p:cBhvr>
                                        <p:cTn id="29" dur="1" fill="hold">
                                          <p:stCondLst>
                                            <p:cond delay="0"/>
                                          </p:stCondLst>
                                        </p:cTn>
                                        <p:tgtEl>
                                          <p:spTgt spid="131170"/>
                                        </p:tgtEl>
                                        <p:attrNameLst>
                                          <p:attrName>style.visibility</p:attrName>
                                        </p:attrNameLst>
                                      </p:cBhvr>
                                      <p:to>
                                        <p:strVal val="visible"/>
                                      </p:to>
                                    </p:set>
                                    <p:anim calcmode="lin" valueType="num">
                                      <p:cBhvr>
                                        <p:cTn id="30" dur="250" decel="50000" fill="hold">
                                          <p:stCondLst>
                                            <p:cond delay="0"/>
                                          </p:stCondLst>
                                        </p:cTn>
                                        <p:tgtEl>
                                          <p:spTgt spid="131170"/>
                                        </p:tgtEl>
                                        <p:attrNameLst>
                                          <p:attrName>style.rotation</p:attrName>
                                        </p:attrNameLst>
                                      </p:cBhvr>
                                      <p:tavLst>
                                        <p:tav tm="0">
                                          <p:val>
                                            <p:fltVal val="-90.000000"/>
                                          </p:val>
                                        </p:tav>
                                        <p:tav tm="100000">
                                          <p:val>
                                            <p:fltVal val="0.000000"/>
                                          </p:val>
                                        </p:tav>
                                      </p:tavLst>
                                    </p:anim>
                                    <p:anim calcmode="lin" valueType="num">
                                      <p:cBhvr>
                                        <p:cTn id="31" dur="250" decel="50000" fill="hold">
                                          <p:stCondLst>
                                            <p:cond delay="0"/>
                                          </p:stCondLst>
                                        </p:cTn>
                                        <p:tgtEl>
                                          <p:spTgt spid="131170"/>
                                        </p:tgtEl>
                                        <p:attrNameLst>
                                          <p:attrName>ppt_w</p:attrName>
                                        </p:attrNameLst>
                                      </p:cBhvr>
                                      <p:tavLst>
                                        <p:tav tm="0">
                                          <p:val>
                                            <p:strVal val="#ppt_w"/>
                                          </p:val>
                                        </p:tav>
                                        <p:tav tm="100000">
                                          <p:val>
                                            <p:strVal val="#ppt_w*.05"/>
                                          </p:val>
                                        </p:tav>
                                      </p:tavLst>
                                    </p:anim>
                                    <p:anim calcmode="lin" valueType="num">
                                      <p:cBhvr>
                                        <p:cTn id="32" dur="250" accel="50000" fill="hold">
                                          <p:stCondLst>
                                            <p:cond delay="250"/>
                                          </p:stCondLst>
                                        </p:cTn>
                                        <p:tgtEl>
                                          <p:spTgt spid="131170"/>
                                        </p:tgtEl>
                                        <p:attrNameLst>
                                          <p:attrName>ppt_w</p:attrName>
                                        </p:attrNameLst>
                                      </p:cBhvr>
                                      <p:tavLst>
                                        <p:tav tm="0">
                                          <p:val>
                                            <p:strVal val="#ppt_w*.05"/>
                                          </p:val>
                                        </p:tav>
                                        <p:tav tm="100000">
                                          <p:val>
                                            <p:strVal val="#ppt_w"/>
                                          </p:val>
                                        </p:tav>
                                      </p:tavLst>
                                    </p:anim>
                                    <p:anim calcmode="lin" valueType="num">
                                      <p:cBhvr>
                                        <p:cTn id="33" dur="500" fill="hold"/>
                                        <p:tgtEl>
                                          <p:spTgt spid="131170"/>
                                        </p:tgtEl>
                                        <p:attrNameLst>
                                          <p:attrName>ppt_h</p:attrName>
                                        </p:attrNameLst>
                                      </p:cBhvr>
                                      <p:tavLst>
                                        <p:tav tm="0">
                                          <p:val>
                                            <p:strVal val="#ppt_h"/>
                                          </p:val>
                                        </p:tav>
                                        <p:tav tm="100000">
                                          <p:val>
                                            <p:strVal val="#ppt_h"/>
                                          </p:val>
                                        </p:tav>
                                      </p:tavLst>
                                    </p:anim>
                                    <p:anim calcmode="lin" valueType="num">
                                      <p:cBhvr>
                                        <p:cTn id="34" dur="250" decel="50000" fill="hold">
                                          <p:stCondLst>
                                            <p:cond delay="0"/>
                                          </p:stCondLst>
                                        </p:cTn>
                                        <p:tgtEl>
                                          <p:spTgt spid="131170"/>
                                        </p:tgtEl>
                                        <p:attrNameLst>
                                          <p:attrName>ppt_x</p:attrName>
                                        </p:attrNameLst>
                                      </p:cBhvr>
                                      <p:tavLst>
                                        <p:tav tm="0">
                                          <p:val>
                                            <p:strVal val="#ppt_x+.4"/>
                                          </p:val>
                                        </p:tav>
                                        <p:tav tm="100000">
                                          <p:val>
                                            <p:strVal val="#ppt_x"/>
                                          </p:val>
                                        </p:tav>
                                      </p:tavLst>
                                    </p:anim>
                                    <p:anim calcmode="lin" valueType="num">
                                      <p:cBhvr>
                                        <p:cTn id="35" dur="250" decel="50000" fill="hold">
                                          <p:stCondLst>
                                            <p:cond delay="0"/>
                                          </p:stCondLst>
                                        </p:cTn>
                                        <p:tgtEl>
                                          <p:spTgt spid="131170"/>
                                        </p:tgtEl>
                                        <p:attrNameLst>
                                          <p:attrName>ppt_y</p:attrName>
                                        </p:attrNameLst>
                                      </p:cBhvr>
                                      <p:tavLst>
                                        <p:tav tm="0">
                                          <p:val>
                                            <p:strVal val="#ppt_y-.2"/>
                                          </p:val>
                                        </p:tav>
                                        <p:tav tm="100000">
                                          <p:val>
                                            <p:strVal val="#ppt_y+.1"/>
                                          </p:val>
                                        </p:tav>
                                      </p:tavLst>
                                    </p:anim>
                                    <p:anim calcmode="lin" valueType="num">
                                      <p:cBhvr>
                                        <p:cTn id="36" dur="250" accel="50000" fill="hold">
                                          <p:stCondLst>
                                            <p:cond delay="250"/>
                                          </p:stCondLst>
                                        </p:cTn>
                                        <p:tgtEl>
                                          <p:spTgt spid="131170"/>
                                        </p:tgtEl>
                                        <p:attrNameLst>
                                          <p:attrName>ppt_y</p:attrName>
                                        </p:attrNameLst>
                                      </p:cBhvr>
                                      <p:tavLst>
                                        <p:tav tm="0">
                                          <p:val>
                                            <p:strVal val="#ppt_y+.1"/>
                                          </p:val>
                                        </p:tav>
                                        <p:tav tm="100000">
                                          <p:val>
                                            <p:strVal val="#ppt_y"/>
                                          </p:val>
                                        </p:tav>
                                      </p:tavLst>
                                    </p:anim>
                                    <p:animEffect transition="in" filter="fade">
                                      <p:cBhvr>
                                        <p:cTn id="37" dur="500" decel="50000">
                                          <p:stCondLst>
                                            <p:cond delay="0"/>
                                          </p:stCondLst>
                                        </p:cTn>
                                        <p:tgtEl>
                                          <p:spTgt spid="131170"/>
                                        </p:tgtEl>
                                      </p:cBhvr>
                                    </p:animEffect>
                                  </p:childTnLst>
                                </p:cTn>
                              </p:par>
                            </p:childTnLst>
                          </p:cTn>
                        </p:par>
                        <p:par>
                          <p:cTn id="38" fill="hold">
                            <p:stCondLst>
                              <p:cond delay="500"/>
                            </p:stCondLst>
                            <p:childTnLst>
                              <p:par>
                                <p:cTn id="39" presetID="22" presetClass="entr" presetSubtype="8" fill="hold" nodeType="afterEffect">
                                  <p:stCondLst>
                                    <p:cond delay="0"/>
                                  </p:stCondLst>
                                  <p:childTnLst>
                                    <p:set>
                                      <p:cBhvr>
                                        <p:cTn id="40" dur="1" fill="hold">
                                          <p:stCondLst>
                                            <p:cond delay="0"/>
                                          </p:stCondLst>
                                        </p:cTn>
                                        <p:tgtEl>
                                          <p:spTgt spid="131111"/>
                                        </p:tgtEl>
                                        <p:attrNameLst>
                                          <p:attrName>style.visibility</p:attrName>
                                        </p:attrNameLst>
                                      </p:cBhvr>
                                      <p:to>
                                        <p:strVal val="visible"/>
                                      </p:to>
                                    </p:set>
                                    <p:animEffect transition="in" filter="wipe(left)">
                                      <p:cBhvr>
                                        <p:cTn id="41" dur="300"/>
                                        <p:tgtEl>
                                          <p:spTgt spid="131111"/>
                                        </p:tgtEl>
                                      </p:cBhvr>
                                    </p:animEffect>
                                  </p:childTnLst>
                                </p:cTn>
                              </p:par>
                            </p:childTnLst>
                          </p:cTn>
                        </p:par>
                        <p:par>
                          <p:cTn id="42" fill="hold">
                            <p:stCondLst>
                              <p:cond delay="1000"/>
                            </p:stCondLst>
                            <p:childTnLst>
                              <p:par>
                                <p:cTn id="43" presetID="22" presetClass="entr" presetSubtype="4" fill="hold" nodeType="afterEffect">
                                  <p:stCondLst>
                                    <p:cond delay="0"/>
                                  </p:stCondLst>
                                  <p:childTnLst>
                                    <p:set>
                                      <p:cBhvr>
                                        <p:cTn id="44" dur="1" fill="hold">
                                          <p:stCondLst>
                                            <p:cond delay="0"/>
                                          </p:stCondLst>
                                        </p:cTn>
                                        <p:tgtEl>
                                          <p:spTgt spid="131112"/>
                                        </p:tgtEl>
                                        <p:attrNameLst>
                                          <p:attrName>style.visibility</p:attrName>
                                        </p:attrNameLst>
                                      </p:cBhvr>
                                      <p:to>
                                        <p:strVal val="visible"/>
                                      </p:to>
                                    </p:set>
                                    <p:animEffect transition="in" filter="wipe(down)">
                                      <p:cBhvr>
                                        <p:cTn id="45" dur="300"/>
                                        <p:tgtEl>
                                          <p:spTgt spid="131112"/>
                                        </p:tgtEl>
                                      </p:cBhvr>
                                    </p:animEffect>
                                  </p:childTnLst>
                                </p:cTn>
                              </p:par>
                            </p:childTnLst>
                          </p:cTn>
                        </p:par>
                        <p:par>
                          <p:cTn id="46" fill="hold">
                            <p:stCondLst>
                              <p:cond delay="1500"/>
                            </p:stCondLst>
                            <p:childTnLst>
                              <p:par>
                                <p:cTn id="47" presetID="22" presetClass="entr" presetSubtype="8" fill="hold" nodeType="afterEffect">
                                  <p:stCondLst>
                                    <p:cond delay="0"/>
                                  </p:stCondLst>
                                  <p:childTnLst>
                                    <p:set>
                                      <p:cBhvr>
                                        <p:cTn id="48" dur="1" fill="hold">
                                          <p:stCondLst>
                                            <p:cond delay="0"/>
                                          </p:stCondLst>
                                        </p:cTn>
                                        <p:tgtEl>
                                          <p:spTgt spid="131113"/>
                                        </p:tgtEl>
                                        <p:attrNameLst>
                                          <p:attrName>style.visibility</p:attrName>
                                        </p:attrNameLst>
                                      </p:cBhvr>
                                      <p:to>
                                        <p:strVal val="visible"/>
                                      </p:to>
                                    </p:set>
                                    <p:animEffect transition="in" filter="wipe(left)">
                                      <p:cBhvr>
                                        <p:cTn id="49" dur="300"/>
                                        <p:tgtEl>
                                          <p:spTgt spid="131113"/>
                                        </p:tgtEl>
                                      </p:cBhvr>
                                    </p:animEffect>
                                  </p:childTnLst>
                                </p:cTn>
                              </p:par>
                            </p:childTnLst>
                          </p:cTn>
                        </p:par>
                        <p:par>
                          <p:cTn id="50" fill="hold">
                            <p:stCondLst>
                              <p:cond delay="2000"/>
                            </p:stCondLst>
                            <p:childTnLst>
                              <p:par>
                                <p:cTn id="51" presetID="22" presetClass="entr" presetSubtype="1" fill="hold" nodeType="afterEffect">
                                  <p:stCondLst>
                                    <p:cond delay="0"/>
                                  </p:stCondLst>
                                  <p:childTnLst>
                                    <p:set>
                                      <p:cBhvr>
                                        <p:cTn id="52" dur="1" fill="hold">
                                          <p:stCondLst>
                                            <p:cond delay="0"/>
                                          </p:stCondLst>
                                        </p:cTn>
                                        <p:tgtEl>
                                          <p:spTgt spid="131114"/>
                                        </p:tgtEl>
                                        <p:attrNameLst>
                                          <p:attrName>style.visibility</p:attrName>
                                        </p:attrNameLst>
                                      </p:cBhvr>
                                      <p:to>
                                        <p:strVal val="visible"/>
                                      </p:to>
                                    </p:set>
                                    <p:animEffect transition="in" filter="wipe(up)">
                                      <p:cBhvr>
                                        <p:cTn id="53" dur="300"/>
                                        <p:tgtEl>
                                          <p:spTgt spid="131114"/>
                                        </p:tgtEl>
                                      </p:cBhvr>
                                    </p:animEffect>
                                  </p:childTnLst>
                                </p:cTn>
                              </p:par>
                            </p:childTnLst>
                          </p:cTn>
                        </p:par>
                        <p:par>
                          <p:cTn id="54" fill="hold">
                            <p:stCondLst>
                              <p:cond delay="2500"/>
                            </p:stCondLst>
                            <p:childTnLst>
                              <p:par>
                                <p:cTn id="55" presetID="22" presetClass="entr" presetSubtype="2" fill="hold" nodeType="afterEffect">
                                  <p:stCondLst>
                                    <p:cond delay="0"/>
                                  </p:stCondLst>
                                  <p:childTnLst>
                                    <p:set>
                                      <p:cBhvr>
                                        <p:cTn id="56" dur="1" fill="hold">
                                          <p:stCondLst>
                                            <p:cond delay="0"/>
                                          </p:stCondLst>
                                        </p:cTn>
                                        <p:tgtEl>
                                          <p:spTgt spid="131115"/>
                                        </p:tgtEl>
                                        <p:attrNameLst>
                                          <p:attrName>style.visibility</p:attrName>
                                        </p:attrNameLst>
                                      </p:cBhvr>
                                      <p:to>
                                        <p:strVal val="visible"/>
                                      </p:to>
                                    </p:set>
                                    <p:animEffect transition="in" filter="wipe(right)">
                                      <p:cBhvr>
                                        <p:cTn id="57" dur="300"/>
                                        <p:tgtEl>
                                          <p:spTgt spid="131115"/>
                                        </p:tgtEl>
                                      </p:cBhvr>
                                    </p:animEffect>
                                  </p:childTnLst>
                                </p:cTn>
                              </p:par>
                            </p:childTnLst>
                          </p:cTn>
                        </p:par>
                        <p:par>
                          <p:cTn id="58" fill="hold">
                            <p:stCondLst>
                              <p:cond delay="3000"/>
                            </p:stCondLst>
                            <p:childTnLst>
                              <p:par>
                                <p:cTn id="59" presetID="22" presetClass="entr" presetSubtype="4" fill="hold" nodeType="afterEffect">
                                  <p:stCondLst>
                                    <p:cond delay="0"/>
                                  </p:stCondLst>
                                  <p:childTnLst>
                                    <p:set>
                                      <p:cBhvr>
                                        <p:cTn id="60" dur="1" fill="hold">
                                          <p:stCondLst>
                                            <p:cond delay="0"/>
                                          </p:stCondLst>
                                        </p:cTn>
                                        <p:tgtEl>
                                          <p:spTgt spid="131116"/>
                                        </p:tgtEl>
                                        <p:attrNameLst>
                                          <p:attrName>style.visibility</p:attrName>
                                        </p:attrNameLst>
                                      </p:cBhvr>
                                      <p:to>
                                        <p:strVal val="visible"/>
                                      </p:to>
                                    </p:set>
                                    <p:animEffect transition="in" filter="wipe(down)">
                                      <p:cBhvr>
                                        <p:cTn id="61" dur="300"/>
                                        <p:tgtEl>
                                          <p:spTgt spid="131116"/>
                                        </p:tgtEl>
                                      </p:cBhvr>
                                    </p:animEffect>
                                  </p:childTnLst>
                                </p:cTn>
                              </p:par>
                            </p:childTnLst>
                          </p:cTn>
                        </p:par>
                        <p:par>
                          <p:cTn id="62" fill="hold">
                            <p:stCondLst>
                              <p:cond delay="3500"/>
                            </p:stCondLst>
                            <p:childTnLst>
                              <p:par>
                                <p:cTn id="63" presetID="22" presetClass="entr" presetSubtype="2" fill="hold" nodeType="afterEffect">
                                  <p:stCondLst>
                                    <p:cond delay="0"/>
                                  </p:stCondLst>
                                  <p:childTnLst>
                                    <p:set>
                                      <p:cBhvr>
                                        <p:cTn id="64" dur="1" fill="hold">
                                          <p:stCondLst>
                                            <p:cond delay="0"/>
                                          </p:stCondLst>
                                        </p:cTn>
                                        <p:tgtEl>
                                          <p:spTgt spid="131117"/>
                                        </p:tgtEl>
                                        <p:attrNameLst>
                                          <p:attrName>style.visibility</p:attrName>
                                        </p:attrNameLst>
                                      </p:cBhvr>
                                      <p:to>
                                        <p:strVal val="visible"/>
                                      </p:to>
                                    </p:set>
                                    <p:animEffect transition="in" filter="wipe(right)">
                                      <p:cBhvr>
                                        <p:cTn id="65" dur="300"/>
                                        <p:tgtEl>
                                          <p:spTgt spid="131117"/>
                                        </p:tgtEl>
                                      </p:cBhvr>
                                    </p:animEffect>
                                  </p:childTnLst>
                                </p:cTn>
                              </p:par>
                            </p:childTnLst>
                          </p:cTn>
                        </p:par>
                        <p:par>
                          <p:cTn id="66" fill="hold">
                            <p:stCondLst>
                              <p:cond delay="4000"/>
                            </p:stCondLst>
                            <p:childTnLst>
                              <p:par>
                                <p:cTn id="67" presetID="22" presetClass="entr" presetSubtype="1" fill="hold" nodeType="afterEffect">
                                  <p:stCondLst>
                                    <p:cond delay="0"/>
                                  </p:stCondLst>
                                  <p:childTnLst>
                                    <p:set>
                                      <p:cBhvr>
                                        <p:cTn id="68" dur="1" fill="hold">
                                          <p:stCondLst>
                                            <p:cond delay="0"/>
                                          </p:stCondLst>
                                        </p:cTn>
                                        <p:tgtEl>
                                          <p:spTgt spid="131118"/>
                                        </p:tgtEl>
                                        <p:attrNameLst>
                                          <p:attrName>style.visibility</p:attrName>
                                        </p:attrNameLst>
                                      </p:cBhvr>
                                      <p:to>
                                        <p:strVal val="visible"/>
                                      </p:to>
                                    </p:set>
                                    <p:animEffect transition="in" filter="wipe(up)">
                                      <p:cBhvr>
                                        <p:cTn id="69" dur="300"/>
                                        <p:tgtEl>
                                          <p:spTgt spid="131118"/>
                                        </p:tgtEl>
                                      </p:cBhvr>
                                    </p:animEffect>
                                  </p:childTnLst>
                                </p:cTn>
                              </p:par>
                            </p:childTnLst>
                          </p:cTn>
                        </p:par>
                        <p:par>
                          <p:cTn id="70" fill="hold">
                            <p:stCondLst>
                              <p:cond delay="4500"/>
                            </p:stCondLst>
                            <p:childTnLst>
                              <p:par>
                                <p:cTn id="71" presetID="22" presetClass="entr" presetSubtype="2" fill="hold" nodeType="afterEffect">
                                  <p:stCondLst>
                                    <p:cond delay="0"/>
                                  </p:stCondLst>
                                  <p:childTnLst>
                                    <p:set>
                                      <p:cBhvr>
                                        <p:cTn id="72" dur="1" fill="hold">
                                          <p:stCondLst>
                                            <p:cond delay="0"/>
                                          </p:stCondLst>
                                        </p:cTn>
                                        <p:tgtEl>
                                          <p:spTgt spid="131119"/>
                                        </p:tgtEl>
                                        <p:attrNameLst>
                                          <p:attrName>style.visibility</p:attrName>
                                        </p:attrNameLst>
                                      </p:cBhvr>
                                      <p:to>
                                        <p:strVal val="visible"/>
                                      </p:to>
                                    </p:set>
                                    <p:animEffect transition="in" filter="wipe(right)">
                                      <p:cBhvr>
                                        <p:cTn id="73" dur="300"/>
                                        <p:tgtEl>
                                          <p:spTgt spid="131119"/>
                                        </p:tgtEl>
                                      </p:cBhvr>
                                    </p:animEffect>
                                  </p:childTnLst>
                                </p:cTn>
                              </p:par>
                            </p:childTnLst>
                          </p:cTn>
                        </p:par>
                        <p:par>
                          <p:cTn id="74" fill="hold">
                            <p:stCondLst>
                              <p:cond delay="5000"/>
                            </p:stCondLst>
                            <p:childTnLst>
                              <p:par>
                                <p:cTn id="75" presetID="22" presetClass="entr" presetSubtype="4" fill="hold" nodeType="afterEffect">
                                  <p:stCondLst>
                                    <p:cond delay="0"/>
                                  </p:stCondLst>
                                  <p:childTnLst>
                                    <p:set>
                                      <p:cBhvr>
                                        <p:cTn id="76" dur="1" fill="hold">
                                          <p:stCondLst>
                                            <p:cond delay="0"/>
                                          </p:stCondLst>
                                        </p:cTn>
                                        <p:tgtEl>
                                          <p:spTgt spid="131110"/>
                                        </p:tgtEl>
                                        <p:attrNameLst>
                                          <p:attrName>style.visibility</p:attrName>
                                        </p:attrNameLst>
                                      </p:cBhvr>
                                      <p:to>
                                        <p:strVal val="visible"/>
                                      </p:to>
                                    </p:set>
                                    <p:animEffect transition="in" filter="wipe(down)">
                                      <p:cBhvr>
                                        <p:cTn id="77" dur="300"/>
                                        <p:tgtEl>
                                          <p:spTgt spid="131110"/>
                                        </p:tgtEl>
                                      </p:cBhvr>
                                    </p:animEffect>
                                  </p:childTnLst>
                                </p:cTn>
                              </p:par>
                            </p:childTnLst>
                          </p:cTn>
                        </p:par>
                      </p:childTnLst>
                    </p:cTn>
                  </p:par>
                  <p:par>
                    <p:cTn id="78" fill="hold">
                      <p:stCondLst>
                        <p:cond delay="indefinite"/>
                      </p:stCondLst>
                      <p:childTnLst>
                        <p:par>
                          <p:cTn id="79" fill="hold">
                            <p:stCondLst>
                              <p:cond delay="0"/>
                            </p:stCondLst>
                            <p:childTnLst>
                              <p:par>
                                <p:cTn id="80" presetID="2" presetClass="entr" presetSubtype="2" fill="hold" grpId="0" nodeType="clickEffect">
                                  <p:stCondLst>
                                    <p:cond delay="0"/>
                                  </p:stCondLst>
                                  <p:childTnLst>
                                    <p:set>
                                      <p:cBhvr>
                                        <p:cTn id="81" dur="1" fill="hold">
                                          <p:stCondLst>
                                            <p:cond delay="0"/>
                                          </p:stCondLst>
                                        </p:cTn>
                                        <p:tgtEl>
                                          <p:spTgt spid="131180"/>
                                        </p:tgtEl>
                                        <p:attrNameLst>
                                          <p:attrName>style.visibility</p:attrName>
                                        </p:attrNameLst>
                                      </p:cBhvr>
                                      <p:to>
                                        <p:strVal val="visible"/>
                                      </p:to>
                                    </p:set>
                                    <p:anim calcmode="lin" valueType="num">
                                      <p:cBhvr additive="base">
                                        <p:cTn id="82" dur="500" fill="hold"/>
                                        <p:tgtEl>
                                          <p:spTgt spid="131180"/>
                                        </p:tgtEl>
                                        <p:attrNameLst>
                                          <p:attrName>ppt_x</p:attrName>
                                        </p:attrNameLst>
                                      </p:cBhvr>
                                      <p:tavLst>
                                        <p:tav tm="0">
                                          <p:val>
                                            <p:strVal val="1+#ppt_w/2"/>
                                          </p:val>
                                        </p:tav>
                                        <p:tav tm="100000">
                                          <p:val>
                                            <p:strVal val="#ppt_x"/>
                                          </p:val>
                                        </p:tav>
                                      </p:tavLst>
                                    </p:anim>
                                    <p:anim calcmode="lin" valueType="num">
                                      <p:cBhvr additive="base">
                                        <p:cTn id="83" dur="500" fill="hold"/>
                                        <p:tgtEl>
                                          <p:spTgt spid="131180"/>
                                        </p:tgtEl>
                                        <p:attrNameLst>
                                          <p:attrName>ppt_y</p:attrName>
                                        </p:attrNameLst>
                                      </p:cBhvr>
                                      <p:tavLst>
                                        <p:tav tm="0">
                                          <p:val>
                                            <p:strVal val="#ppt_y"/>
                                          </p:val>
                                        </p:tav>
                                        <p:tav tm="100000">
                                          <p:val>
                                            <p:strVal val="#ppt_y"/>
                                          </p:val>
                                        </p:tav>
                                      </p:tavLst>
                                    </p:anim>
                                  </p:childTnLst>
                                </p:cTn>
                              </p:par>
                            </p:childTnLst>
                          </p:cTn>
                        </p:par>
                        <p:par>
                          <p:cTn id="84" fill="hold">
                            <p:stCondLst>
                              <p:cond delay="500"/>
                            </p:stCondLst>
                            <p:childTnLst>
                              <p:par>
                                <p:cTn id="85" presetID="12" presetClass="entr" presetSubtype="2" fill="hold" nodeType="afterEffect">
                                  <p:stCondLst>
                                    <p:cond delay="0"/>
                                  </p:stCondLst>
                                  <p:childTnLst>
                                    <p:set>
                                      <p:cBhvr>
                                        <p:cTn id="86" dur="1" fill="hold">
                                          <p:stCondLst>
                                            <p:cond delay="0"/>
                                          </p:stCondLst>
                                        </p:cTn>
                                        <p:tgtEl>
                                          <p:spTgt spid="131178"/>
                                        </p:tgtEl>
                                        <p:attrNameLst>
                                          <p:attrName>style.visibility</p:attrName>
                                        </p:attrNameLst>
                                      </p:cBhvr>
                                      <p:to>
                                        <p:strVal val="visible"/>
                                      </p:to>
                                    </p:set>
                                    <p:animEffect transition="in" filter="slide(fromRight)">
                                      <p:cBhvr>
                                        <p:cTn id="87" dur="500"/>
                                        <p:tgtEl>
                                          <p:spTgt spid="131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161" grpId="0" build="p"/>
      <p:bldP spid="131162" grpId="0"/>
      <p:bldP spid="131170" grpId="0"/>
      <p:bldP spid="131180" grpId="0" animBg="1"/>
    </p:bld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p:sp>
        <p:nvSpPr>
          <p:cNvPr id="220162" name="标题 220161"/>
          <p:cNvSpPr>
            <a:spLocks noGrp="1"/>
          </p:cNvSpPr>
          <p:nvPr>
            <p:ph type="title"/>
          </p:nvPr>
        </p:nvSpPr>
        <p:spPr>
          <a:ln/>
        </p:spPr>
        <p:txBody>
          <a:bodyPr anchor="ctr"/>
          <a:p>
            <a:r>
              <a:rPr lang="zh-CN" altLang="en-US" dirty="0">
                <a:ea typeface="华文行楷" panose="02010800040101010101" pitchFamily="2" charset="-122"/>
              </a:rPr>
              <a:t>哈密顿路径的转移</a:t>
            </a:r>
            <a:endParaRPr lang="zh-CN" altLang="en-US" dirty="0">
              <a:ea typeface="华文行楷" panose="02010800040101010101" pitchFamily="2" charset="-122"/>
            </a:endParaRPr>
          </a:p>
        </p:txBody>
      </p:sp>
      <p:sp>
        <p:nvSpPr>
          <p:cNvPr id="220163" name="文本占位符 220162"/>
          <p:cNvSpPr>
            <a:spLocks noGrp="1"/>
          </p:cNvSpPr>
          <p:nvPr>
            <p:ph type="body" idx="1"/>
          </p:nvPr>
        </p:nvSpPr>
        <p:spPr>
          <a:xfrm>
            <a:off x="1143000" y="1524000"/>
            <a:ext cx="7772400" cy="685800"/>
          </a:xfrm>
          <a:ln/>
        </p:spPr>
        <p:txBody>
          <a:bodyPr/>
          <a:p>
            <a:r>
              <a:rPr lang="zh-CN" altLang="en-US" b="1" dirty="0">
                <a:solidFill>
                  <a:schemeClr val="tx2"/>
                </a:solidFill>
                <a:ea typeface="仿宋" panose="02010609060101010101" pitchFamily="49" charset="-122"/>
              </a:rPr>
              <a:t>考虑与独立插头有关的几种转移：</a:t>
            </a:r>
            <a:endParaRPr lang="zh-CN" altLang="en-US" b="1" dirty="0">
              <a:solidFill>
                <a:schemeClr val="tx2"/>
              </a:solidFill>
              <a:ea typeface="仿宋" panose="02010609060101010101" pitchFamily="49" charset="-122"/>
            </a:endParaRPr>
          </a:p>
          <a:p>
            <a:endParaRPr lang="zh-CN" altLang="en-US" b="1" dirty="0">
              <a:solidFill>
                <a:schemeClr val="tx2"/>
              </a:solidFill>
              <a:ea typeface="仿宋" panose="02010609060101010101" pitchFamily="49" charset="-122"/>
            </a:endParaRPr>
          </a:p>
        </p:txBody>
      </p:sp>
      <p:sp>
        <p:nvSpPr>
          <p:cNvPr id="220164" name="矩形 220163"/>
          <p:cNvSpPr/>
          <p:nvPr/>
        </p:nvSpPr>
        <p:spPr>
          <a:xfrm>
            <a:off x="1600200" y="2286000"/>
            <a:ext cx="5867400" cy="6858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buNone/>
            </a:pPr>
            <a:r>
              <a:rPr lang="en-US" altLang="zh-CN" b="1">
                <a:solidFill>
                  <a:schemeClr val="tx2"/>
                </a:solidFill>
                <a:latin typeface="Garamond" panose="02020404030301010803" pitchFamily="18" charset="0"/>
                <a:ea typeface="仿宋" panose="02010609060101010101" pitchFamily="49" charset="-122"/>
              </a:rPr>
              <a:t>I.</a:t>
            </a:r>
            <a:r>
              <a:rPr lang="en-US" altLang="zh-CN" b="1" dirty="0">
                <a:solidFill>
                  <a:schemeClr val="tx2"/>
                </a:solidFill>
                <a:ea typeface="仿宋" panose="02010609060101010101" pitchFamily="49" charset="-122"/>
              </a:rPr>
              <a:t> </a:t>
            </a:r>
            <a:r>
              <a:rPr lang="zh-CN" altLang="en-US" b="1" dirty="0">
                <a:solidFill>
                  <a:schemeClr val="tx2"/>
                </a:solidFill>
                <a:ea typeface="仿宋" panose="02010609060101010101" pitchFamily="49" charset="-122"/>
              </a:rPr>
              <a:t>上插头和左插头都不存在</a:t>
            </a:r>
            <a:endParaRPr lang="zh-CN" altLang="en-US" b="1" dirty="0">
              <a:solidFill>
                <a:schemeClr val="tx2"/>
              </a:solidFill>
              <a:ea typeface="仿宋" panose="02010609060101010101" pitchFamily="49" charset="-122"/>
            </a:endParaRPr>
          </a:p>
          <a:p>
            <a:pPr lvl="0"/>
            <a:endParaRPr lang="zh-CN" altLang="en-US" b="1" dirty="0">
              <a:solidFill>
                <a:schemeClr val="tx2"/>
              </a:solidFill>
              <a:ea typeface="仿宋" panose="02010609060101010101" pitchFamily="49" charset="-122"/>
            </a:endParaRPr>
          </a:p>
        </p:txBody>
      </p:sp>
      <p:grpSp>
        <p:nvGrpSpPr>
          <p:cNvPr id="220165" name="组合 220164"/>
          <p:cNvGrpSpPr/>
          <p:nvPr/>
        </p:nvGrpSpPr>
        <p:grpSpPr>
          <a:xfrm>
            <a:off x="2957513" y="3297238"/>
            <a:ext cx="3509962" cy="2160587"/>
            <a:chOff x="1473" y="2047"/>
            <a:chExt cx="2211" cy="1361"/>
          </a:xfrm>
        </p:grpSpPr>
        <p:grpSp>
          <p:nvGrpSpPr>
            <p:cNvPr id="220166" name="组合 220165"/>
            <p:cNvGrpSpPr/>
            <p:nvPr/>
          </p:nvGrpSpPr>
          <p:grpSpPr>
            <a:xfrm>
              <a:off x="1893" y="2047"/>
              <a:ext cx="1361" cy="1361"/>
              <a:chOff x="1882" y="1570"/>
              <a:chExt cx="1361" cy="1361"/>
            </a:xfrm>
          </p:grpSpPr>
          <p:sp>
            <p:nvSpPr>
              <p:cNvPr id="220167" name="矩形 220166"/>
              <p:cNvSpPr/>
              <p:nvPr/>
            </p:nvSpPr>
            <p:spPr>
              <a:xfrm>
                <a:off x="1882" y="1570"/>
                <a:ext cx="453" cy="453"/>
              </a:xfrm>
              <a:prstGeom prst="rect">
                <a:avLst/>
              </a:prstGeom>
              <a:solidFill>
                <a:srgbClr val="808080"/>
              </a:solidFill>
              <a:ln w="28575" cap="flat" cmpd="sng">
                <a:solidFill>
                  <a:schemeClr val="tx1"/>
                </a:solidFill>
                <a:prstDash val="solid"/>
                <a:miter/>
                <a:headEnd type="none" w="med" len="med"/>
                <a:tailEnd type="none" w="med" len="med"/>
              </a:ln>
            </p:spPr>
            <p:txBody>
              <a:bodyPr/>
              <a:p>
                <a:endParaRPr lang="zh-CN" altLang="en-US"/>
              </a:p>
            </p:txBody>
          </p:sp>
          <p:sp>
            <p:nvSpPr>
              <p:cNvPr id="220168" name="矩形 220167"/>
              <p:cNvSpPr/>
              <p:nvPr/>
            </p:nvSpPr>
            <p:spPr>
              <a:xfrm>
                <a:off x="2336" y="1570"/>
                <a:ext cx="453" cy="453"/>
              </a:xfrm>
              <a:prstGeom prst="rect">
                <a:avLst/>
              </a:prstGeom>
              <a:solidFill>
                <a:srgbClr val="808080"/>
              </a:solidFill>
              <a:ln w="28575" cap="flat" cmpd="sng">
                <a:solidFill>
                  <a:schemeClr val="tx1"/>
                </a:solidFill>
                <a:prstDash val="solid"/>
                <a:miter/>
                <a:headEnd type="none" w="med" len="med"/>
                <a:tailEnd type="none" w="med" len="med"/>
              </a:ln>
            </p:spPr>
            <p:txBody>
              <a:bodyPr/>
              <a:p>
                <a:endParaRPr lang="zh-CN" altLang="en-US"/>
              </a:p>
            </p:txBody>
          </p:sp>
          <p:sp>
            <p:nvSpPr>
              <p:cNvPr id="220169" name="矩形 220168"/>
              <p:cNvSpPr/>
              <p:nvPr/>
            </p:nvSpPr>
            <p:spPr>
              <a:xfrm>
                <a:off x="1882" y="2024"/>
                <a:ext cx="453" cy="453"/>
              </a:xfrm>
              <a:prstGeom prst="rect">
                <a:avLst/>
              </a:prstGeom>
              <a:solidFill>
                <a:srgbClr val="FFFF99"/>
              </a:solidFill>
              <a:ln w="28575" cap="flat" cmpd="sng">
                <a:solidFill>
                  <a:schemeClr val="tx1"/>
                </a:solidFill>
                <a:prstDash val="solid"/>
                <a:miter/>
                <a:headEnd type="none" w="med" len="med"/>
                <a:tailEnd type="none" w="med" len="med"/>
              </a:ln>
            </p:spPr>
            <p:txBody>
              <a:bodyPr/>
              <a:p>
                <a:endParaRPr lang="zh-CN" altLang="en-US"/>
              </a:p>
            </p:txBody>
          </p:sp>
          <p:sp>
            <p:nvSpPr>
              <p:cNvPr id="220170" name="矩形 220169"/>
              <p:cNvSpPr/>
              <p:nvPr/>
            </p:nvSpPr>
            <p:spPr>
              <a:xfrm>
                <a:off x="2336" y="2024"/>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20171" name="矩形 220170"/>
              <p:cNvSpPr/>
              <p:nvPr/>
            </p:nvSpPr>
            <p:spPr>
              <a:xfrm>
                <a:off x="2790" y="1570"/>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20172" name="矩形 220171"/>
              <p:cNvSpPr/>
              <p:nvPr/>
            </p:nvSpPr>
            <p:spPr>
              <a:xfrm>
                <a:off x="2790" y="2024"/>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20173" name="矩形 220172"/>
              <p:cNvSpPr/>
              <p:nvPr/>
            </p:nvSpPr>
            <p:spPr>
              <a:xfrm>
                <a:off x="1882" y="2478"/>
                <a:ext cx="453" cy="453"/>
              </a:xfrm>
              <a:prstGeom prst="rect">
                <a:avLst/>
              </a:prstGeom>
              <a:solidFill>
                <a:srgbClr val="808080"/>
              </a:solidFill>
              <a:ln w="28575" cap="flat" cmpd="sng">
                <a:solidFill>
                  <a:schemeClr val="tx1"/>
                </a:solidFill>
                <a:prstDash val="solid"/>
                <a:miter/>
                <a:headEnd type="none" w="med" len="med"/>
                <a:tailEnd type="none" w="med" len="med"/>
              </a:ln>
            </p:spPr>
            <p:txBody>
              <a:bodyPr/>
              <a:p>
                <a:endParaRPr lang="zh-CN" altLang="en-US"/>
              </a:p>
            </p:txBody>
          </p:sp>
          <p:sp>
            <p:nvSpPr>
              <p:cNvPr id="220174" name="矩形 220173"/>
              <p:cNvSpPr/>
              <p:nvPr/>
            </p:nvSpPr>
            <p:spPr>
              <a:xfrm>
                <a:off x="2336" y="2478"/>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20175" name="矩形 220174"/>
              <p:cNvSpPr/>
              <p:nvPr/>
            </p:nvSpPr>
            <p:spPr>
              <a:xfrm>
                <a:off x="2790" y="2478"/>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grpSp>
        <p:sp>
          <p:nvSpPr>
            <p:cNvPr id="220176" name="直接连接符 220175"/>
            <p:cNvSpPr/>
            <p:nvPr/>
          </p:nvSpPr>
          <p:spPr>
            <a:xfrm>
              <a:off x="3043" y="2219"/>
              <a:ext cx="0" cy="1020"/>
            </a:xfrm>
            <a:prstGeom prst="line">
              <a:avLst/>
            </a:prstGeom>
            <a:ln w="95250" cap="flat" cmpd="sng">
              <a:solidFill>
                <a:schemeClr val="tx1"/>
              </a:solidFill>
              <a:prstDash val="solid"/>
              <a:headEnd type="none" w="med" len="med"/>
              <a:tailEnd type="none" w="med" len="med"/>
            </a:ln>
          </p:spPr>
        </p:sp>
        <p:sp>
          <p:nvSpPr>
            <p:cNvPr id="220177" name="直接连接符 220176"/>
            <p:cNvSpPr/>
            <p:nvPr/>
          </p:nvSpPr>
          <p:spPr>
            <a:xfrm flipH="1">
              <a:off x="2568" y="3219"/>
              <a:ext cx="499" cy="0"/>
            </a:xfrm>
            <a:prstGeom prst="line">
              <a:avLst/>
            </a:prstGeom>
            <a:ln w="95250" cap="flat" cmpd="sng">
              <a:solidFill>
                <a:schemeClr val="tx1"/>
              </a:solidFill>
              <a:prstDash val="solid"/>
              <a:headEnd type="none" w="med" len="med"/>
              <a:tailEnd type="none" w="med" len="med"/>
            </a:ln>
          </p:spPr>
        </p:sp>
        <p:sp>
          <p:nvSpPr>
            <p:cNvPr id="220178" name="直接连接符 220177"/>
            <p:cNvSpPr/>
            <p:nvPr/>
          </p:nvSpPr>
          <p:spPr>
            <a:xfrm>
              <a:off x="2589" y="2682"/>
              <a:ext cx="0" cy="560"/>
            </a:xfrm>
            <a:prstGeom prst="line">
              <a:avLst/>
            </a:prstGeom>
            <a:ln w="95250" cap="flat" cmpd="sng">
              <a:solidFill>
                <a:schemeClr val="tx1"/>
              </a:solidFill>
              <a:prstDash val="solid"/>
              <a:headEnd type="none" w="med" len="med"/>
              <a:tailEnd type="none" w="med" len="med"/>
            </a:ln>
          </p:spPr>
        </p:sp>
        <p:sp>
          <p:nvSpPr>
            <p:cNvPr id="220179" name="直接连接符 220178"/>
            <p:cNvSpPr/>
            <p:nvPr/>
          </p:nvSpPr>
          <p:spPr>
            <a:xfrm flipH="1">
              <a:off x="2112" y="2708"/>
              <a:ext cx="499" cy="0"/>
            </a:xfrm>
            <a:prstGeom prst="line">
              <a:avLst/>
            </a:prstGeom>
            <a:ln w="95250" cap="flat" cmpd="sng">
              <a:solidFill>
                <a:schemeClr val="tx1"/>
              </a:solidFill>
              <a:prstDash val="solid"/>
              <a:headEnd type="none" w="med" len="med"/>
              <a:tailEnd type="none" w="med" len="med"/>
            </a:ln>
          </p:spPr>
        </p:sp>
        <p:sp>
          <p:nvSpPr>
            <p:cNvPr id="220180" name="直接连接符 220179"/>
            <p:cNvSpPr/>
            <p:nvPr/>
          </p:nvSpPr>
          <p:spPr>
            <a:xfrm>
              <a:off x="1473" y="2962"/>
              <a:ext cx="907" cy="0"/>
            </a:xfrm>
            <a:prstGeom prst="line">
              <a:avLst/>
            </a:prstGeom>
            <a:ln w="76200" cap="flat" cmpd="sng">
              <a:solidFill>
                <a:srgbClr val="000099"/>
              </a:solidFill>
              <a:prstDash val="solid"/>
              <a:headEnd type="none" w="med" len="med"/>
              <a:tailEnd type="none" w="med" len="med"/>
            </a:ln>
          </p:spPr>
        </p:sp>
        <p:sp>
          <p:nvSpPr>
            <p:cNvPr id="220181" name="直接连接符 220180"/>
            <p:cNvSpPr/>
            <p:nvPr/>
          </p:nvSpPr>
          <p:spPr>
            <a:xfrm>
              <a:off x="2352" y="2496"/>
              <a:ext cx="0" cy="499"/>
            </a:xfrm>
            <a:prstGeom prst="line">
              <a:avLst/>
            </a:prstGeom>
            <a:ln w="76200" cap="flat" cmpd="sng">
              <a:solidFill>
                <a:srgbClr val="000099"/>
              </a:solidFill>
              <a:prstDash val="solid"/>
              <a:headEnd type="none" w="med" len="med"/>
              <a:tailEnd type="none" w="med" len="med"/>
            </a:ln>
          </p:spPr>
        </p:sp>
        <p:sp>
          <p:nvSpPr>
            <p:cNvPr id="220182" name="直接连接符 220181"/>
            <p:cNvSpPr/>
            <p:nvPr/>
          </p:nvSpPr>
          <p:spPr>
            <a:xfrm>
              <a:off x="2324" y="2496"/>
              <a:ext cx="1360" cy="0"/>
            </a:xfrm>
            <a:prstGeom prst="line">
              <a:avLst/>
            </a:prstGeom>
            <a:ln w="76200" cap="flat" cmpd="sng">
              <a:solidFill>
                <a:srgbClr val="000099"/>
              </a:solidFill>
              <a:prstDash val="solid"/>
              <a:headEnd type="none" w="med" len="med"/>
              <a:tailEnd type="none" w="med" len="med"/>
            </a:ln>
          </p:spPr>
        </p:sp>
      </p:grpSp>
      <p:sp>
        <p:nvSpPr>
          <p:cNvPr id="220183" name="直接连接符 220182"/>
          <p:cNvSpPr/>
          <p:nvPr/>
        </p:nvSpPr>
        <p:spPr>
          <a:xfrm>
            <a:off x="3590925" y="3781425"/>
            <a:ext cx="685800" cy="457200"/>
          </a:xfrm>
          <a:prstGeom prst="line">
            <a:avLst/>
          </a:prstGeom>
          <a:ln w="57150" cap="flat" cmpd="sng">
            <a:solidFill>
              <a:srgbClr val="EC4502"/>
            </a:solidFill>
            <a:prstDash val="solid"/>
            <a:headEnd type="none" w="med" len="med"/>
            <a:tailEnd type="triangle" w="med" len="med"/>
          </a:ln>
        </p:spPr>
      </p:sp>
      <p:sp>
        <p:nvSpPr>
          <p:cNvPr id="220184" name="矩形 220183"/>
          <p:cNvSpPr/>
          <p:nvPr/>
        </p:nvSpPr>
        <p:spPr>
          <a:xfrm>
            <a:off x="1946275" y="3324225"/>
            <a:ext cx="1981200" cy="6858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buNone/>
            </a:pPr>
            <a:r>
              <a:rPr lang="zh-CN" altLang="en-US" sz="2800" b="1" dirty="0">
                <a:solidFill>
                  <a:schemeClr val="tx2"/>
                </a:solidFill>
                <a:latin typeface="Garamond" panose="02020404030301010803" pitchFamily="18" charset="0"/>
                <a:ea typeface="仿宋" panose="02010609060101010101" pitchFamily="49" charset="-122"/>
              </a:rPr>
              <a:t>独立插头</a:t>
            </a:r>
            <a:endParaRPr lang="zh-CN" altLang="en-US" sz="2800" b="1" dirty="0">
              <a:solidFill>
                <a:schemeClr val="tx2"/>
              </a:solidFill>
              <a:ea typeface="仿宋" panose="02010609060101010101" pitchFamily="49" charset="-122"/>
            </a:endParaRPr>
          </a:p>
          <a:p>
            <a:pPr lvl="0"/>
            <a:endParaRPr lang="zh-CN" altLang="en-US" sz="2400" dirty="0">
              <a:solidFill>
                <a:srgbClr val="FF3300"/>
              </a:solidFill>
              <a:ea typeface="仿宋" panose="02010609060101010101" pitchFamily="49" charset="-122"/>
            </a:endParaRPr>
          </a:p>
        </p:txBody>
      </p:sp>
      <p:sp>
        <p:nvSpPr>
          <p:cNvPr id="220185" name="文本框 220184"/>
          <p:cNvSpPr txBox="1"/>
          <p:nvPr/>
        </p:nvSpPr>
        <p:spPr>
          <a:xfrm>
            <a:off x="1828800" y="5765800"/>
            <a:ext cx="6781800" cy="519113"/>
          </a:xfrm>
          <a:prstGeom prst="rect">
            <a:avLst/>
          </a:prstGeom>
          <a:noFill/>
          <a:ln w="9525">
            <a:noFill/>
          </a:ln>
        </p:spPr>
        <p:txBody>
          <a:bodyPr>
            <a:spAutoFit/>
          </a:bodyPr>
          <a:p>
            <a:pPr algn="l">
              <a:spcBef>
                <a:spcPct val="50000"/>
              </a:spcBef>
            </a:pPr>
            <a:r>
              <a:rPr lang="zh-CN" altLang="en-US" sz="2800" b="1" dirty="0">
                <a:solidFill>
                  <a:schemeClr val="tx2"/>
                </a:solidFill>
                <a:latin typeface="Times New Roman" panose="02020603050405020304" pitchFamily="18" charset="0"/>
                <a:ea typeface="仿宋" panose="02010609060101010101" pitchFamily="49" charset="-122"/>
              </a:rPr>
              <a:t>一个右插头或下插头成为了路径的一端．</a:t>
            </a:r>
            <a:endParaRPr lang="zh-CN" altLang="en-US" sz="2800" b="1" dirty="0">
              <a:solidFill>
                <a:schemeClr val="tx2"/>
              </a:solidFill>
              <a:latin typeface="Times New Roman" panose="02020603050405020304" pitchFamily="18" charset="0"/>
              <a:ea typeface="仿宋" panose="02010609060101010101" pitchFamily="49" charset="-122"/>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0163">
                                            <p:txEl>
                                              <p:charRg st="0" end="16"/>
                                            </p:txEl>
                                          </p:spTgt>
                                        </p:tgtEl>
                                        <p:attrNameLst>
                                          <p:attrName>style.visibility</p:attrName>
                                        </p:attrNameLst>
                                      </p:cBhvr>
                                      <p:to>
                                        <p:strVal val="visible"/>
                                      </p:to>
                                    </p:set>
                                    <p:animEffect transition="in" filter="wipe(left)">
                                      <p:cBhvr>
                                        <p:cTn id="7" dur="500"/>
                                        <p:tgtEl>
                                          <p:spTgt spid="220163">
                                            <p:txEl>
                                              <p:charRg st="0" end="16"/>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0164"/>
                                        </p:tgtEl>
                                        <p:attrNameLst>
                                          <p:attrName>style.visibility</p:attrName>
                                        </p:attrNameLst>
                                      </p:cBhvr>
                                      <p:to>
                                        <p:strVal val="visible"/>
                                      </p:to>
                                    </p:set>
                                    <p:animEffect transition="in" filter="wipe(left)">
                                      <p:cBhvr>
                                        <p:cTn id="12" dur="500"/>
                                        <p:tgtEl>
                                          <p:spTgt spid="220164"/>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2016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20183"/>
                                        </p:tgtEl>
                                        <p:attrNameLst>
                                          <p:attrName>style.visibility</p:attrName>
                                        </p:attrNameLst>
                                      </p:cBhvr>
                                      <p:to>
                                        <p:strVal val="visible"/>
                                      </p:to>
                                    </p:set>
                                  </p:childTnLst>
                                </p:cTn>
                              </p:par>
                              <p:par>
                                <p:cTn id="21" presetID="32" presetClass="emph" presetSubtype="0" fill="hold" nodeType="withEffect">
                                  <p:stCondLst>
                                    <p:cond delay="0"/>
                                  </p:stCondLst>
                                  <p:childTnLst>
                                    <p:animClr clrSpc="rgb" dir="cw">
                                      <p:cBhvr override="childStyle">
                                        <p:cTn id="22" dur="100" fill="hold"/>
                                        <p:tgtEl>
                                          <p:spTgt spid="220183"/>
                                        </p:tgtEl>
                                        <p:attrNameLst>
                                          <p:attrName>style.color</p:attrName>
                                        </p:attrNameLst>
                                      </p:cBhvr>
                                      <p:to>
                                        <a:schemeClr val="accent2"/>
                                      </p:to>
                                    </p:animClr>
                                    <p:animClr clrSpc="rgb" dir="cw">
                                      <p:cBhvr>
                                        <p:cTn id="23" dur="100" fill="hold"/>
                                        <p:tgtEl>
                                          <p:spTgt spid="220183"/>
                                        </p:tgtEl>
                                        <p:attrNameLst>
                                          <p:attrName>fillcolor</p:attrName>
                                        </p:attrNameLst>
                                      </p:cBhvr>
                                      <p:to>
                                        <a:schemeClr val="accent2"/>
                                      </p:to>
                                    </p:animClr>
                                    <p:set>
                                      <p:cBhvr>
                                        <p:cTn id="24" dur="100" fill="hold"/>
                                        <p:tgtEl>
                                          <p:spTgt spid="220183"/>
                                        </p:tgtEl>
                                        <p:attrNameLst>
                                          <p:attrName>fill.type</p:attrName>
                                        </p:attrNameLst>
                                      </p:cBhvr>
                                      <p:to>
                                        <p:strVal val="solid"/>
                                      </p:to>
                                    </p:set>
                                    <p:set>
                                      <p:cBhvr>
                                        <p:cTn id="25" dur="100" fill="hold"/>
                                        <p:tgtEl>
                                          <p:spTgt spid="220183"/>
                                        </p:tgtEl>
                                        <p:attrNameLst>
                                          <p:attrName>fill.on</p:attrName>
                                        </p:attrNameLst>
                                      </p:cBhvr>
                                      <p:to>
                                        <p:strVal val="true"/>
                                      </p:to>
                                    </p:set>
                                    <p:animRot by="120000">
                                      <p:cBhvr>
                                        <p:cTn id="26" dur="100" fill="hold">
                                          <p:stCondLst>
                                            <p:cond delay="0"/>
                                          </p:stCondLst>
                                        </p:cTn>
                                        <p:tgtEl>
                                          <p:spTgt spid="220183"/>
                                        </p:tgtEl>
                                        <p:attrNameLst>
                                          <p:attrName>r</p:attrName>
                                        </p:attrNameLst>
                                      </p:cBhvr>
                                    </p:animRot>
                                    <p:animRot by="-240000">
                                      <p:cBhvr>
                                        <p:cTn id="27" dur="200" fill="hold">
                                          <p:stCondLst>
                                            <p:cond delay="200"/>
                                          </p:stCondLst>
                                        </p:cTn>
                                        <p:tgtEl>
                                          <p:spTgt spid="220183"/>
                                        </p:tgtEl>
                                        <p:attrNameLst>
                                          <p:attrName>r</p:attrName>
                                        </p:attrNameLst>
                                      </p:cBhvr>
                                    </p:animRot>
                                    <p:animRot by="240000">
                                      <p:cBhvr>
                                        <p:cTn id="28" dur="200" fill="hold">
                                          <p:stCondLst>
                                            <p:cond delay="400"/>
                                          </p:stCondLst>
                                        </p:cTn>
                                        <p:tgtEl>
                                          <p:spTgt spid="220183"/>
                                        </p:tgtEl>
                                        <p:attrNameLst>
                                          <p:attrName>r</p:attrName>
                                        </p:attrNameLst>
                                      </p:cBhvr>
                                    </p:animRot>
                                    <p:animRot by="-240000">
                                      <p:cBhvr>
                                        <p:cTn id="29" dur="200" fill="hold">
                                          <p:stCondLst>
                                            <p:cond delay="600"/>
                                          </p:stCondLst>
                                        </p:cTn>
                                        <p:tgtEl>
                                          <p:spTgt spid="220183"/>
                                        </p:tgtEl>
                                        <p:attrNameLst>
                                          <p:attrName>r</p:attrName>
                                        </p:attrNameLst>
                                      </p:cBhvr>
                                    </p:animRot>
                                    <p:animRot by="120000">
                                      <p:cBhvr>
                                        <p:cTn id="30" dur="200" fill="hold">
                                          <p:stCondLst>
                                            <p:cond delay="800"/>
                                          </p:stCondLst>
                                        </p:cTn>
                                        <p:tgtEl>
                                          <p:spTgt spid="220183"/>
                                        </p:tgtEl>
                                        <p:attrNameLst>
                                          <p:attrName>r</p:attrName>
                                        </p:attrNameLst>
                                      </p:cBhvr>
                                    </p:animRot>
                                  </p:childTnLst>
                                </p:cTn>
                              </p:par>
                              <p:par>
                                <p:cTn id="31" presetID="2" presetClass="entr" presetSubtype="8" fill="hold" grpId="0" nodeType="withEffect">
                                  <p:stCondLst>
                                    <p:cond delay="0"/>
                                  </p:stCondLst>
                                  <p:childTnLst>
                                    <p:set>
                                      <p:cBhvr>
                                        <p:cTn id="32" dur="1" fill="hold">
                                          <p:stCondLst>
                                            <p:cond delay="0"/>
                                          </p:stCondLst>
                                        </p:cTn>
                                        <p:tgtEl>
                                          <p:spTgt spid="220184"/>
                                        </p:tgtEl>
                                        <p:attrNameLst>
                                          <p:attrName>style.visibility</p:attrName>
                                        </p:attrNameLst>
                                      </p:cBhvr>
                                      <p:to>
                                        <p:strVal val="visible"/>
                                      </p:to>
                                    </p:set>
                                    <p:anim calcmode="lin" valueType="num">
                                      <p:cBhvr additive="base">
                                        <p:cTn id="33" dur="500" fill="hold"/>
                                        <p:tgtEl>
                                          <p:spTgt spid="220184"/>
                                        </p:tgtEl>
                                        <p:attrNameLst>
                                          <p:attrName>ppt_x</p:attrName>
                                        </p:attrNameLst>
                                      </p:cBhvr>
                                      <p:tavLst>
                                        <p:tav tm="0">
                                          <p:val>
                                            <p:strVal val="0-#ppt_w/2"/>
                                          </p:val>
                                        </p:tav>
                                        <p:tav tm="100000">
                                          <p:val>
                                            <p:strVal val="#ppt_x"/>
                                          </p:val>
                                        </p:tav>
                                      </p:tavLst>
                                    </p:anim>
                                    <p:anim calcmode="lin" valueType="num">
                                      <p:cBhvr additive="base">
                                        <p:cTn id="34" dur="500" fill="hold"/>
                                        <p:tgtEl>
                                          <p:spTgt spid="220184"/>
                                        </p:tgtEl>
                                        <p:attrNameLst>
                                          <p:attrName>ppt_y</p:attrName>
                                        </p:attrNameLst>
                                      </p:cBhvr>
                                      <p:tavLst>
                                        <p:tav tm="0">
                                          <p:val>
                                            <p:strVal val="#ppt_y"/>
                                          </p:val>
                                        </p:tav>
                                        <p:tav tm="100000">
                                          <p:val>
                                            <p:strVal val="#ppt_y"/>
                                          </p:val>
                                        </p:tav>
                                      </p:tavLst>
                                    </p:anim>
                                  </p:childTnLst>
                                </p:cTn>
                              </p:par>
                              <p:par>
                                <p:cTn id="35" presetID="22" presetClass="entr" presetSubtype="8" fill="hold" grpId="0" nodeType="withEffect">
                                  <p:stCondLst>
                                    <p:cond delay="0"/>
                                  </p:stCondLst>
                                  <p:childTnLst>
                                    <p:set>
                                      <p:cBhvr>
                                        <p:cTn id="36" dur="1" fill="hold">
                                          <p:stCondLst>
                                            <p:cond delay="0"/>
                                          </p:stCondLst>
                                        </p:cTn>
                                        <p:tgtEl>
                                          <p:spTgt spid="220185"/>
                                        </p:tgtEl>
                                        <p:attrNameLst>
                                          <p:attrName>style.visibility</p:attrName>
                                        </p:attrNameLst>
                                      </p:cBhvr>
                                      <p:to>
                                        <p:strVal val="visible"/>
                                      </p:to>
                                    </p:set>
                                    <p:animEffect transition="in" filter="wipe(left)">
                                      <p:cBhvr>
                                        <p:cTn id="37" dur="500"/>
                                        <p:tgtEl>
                                          <p:spTgt spid="2201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3" grpId="0" build="p"/>
      <p:bldP spid="220164" grpId="0"/>
      <p:bldP spid="220184" grpId="0"/>
      <p:bldP spid="220185" grpId="0"/>
    </p:bld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p:sp>
        <p:nvSpPr>
          <p:cNvPr id="221186" name="标题 221185"/>
          <p:cNvSpPr>
            <a:spLocks noGrp="1"/>
          </p:cNvSpPr>
          <p:nvPr>
            <p:ph type="title"/>
          </p:nvPr>
        </p:nvSpPr>
        <p:spPr>
          <a:ln/>
        </p:spPr>
        <p:txBody>
          <a:bodyPr anchor="ctr"/>
          <a:p>
            <a:r>
              <a:rPr lang="zh-CN" altLang="en-US" dirty="0">
                <a:ea typeface="华文行楷" panose="02010800040101010101" pitchFamily="2" charset="-122"/>
              </a:rPr>
              <a:t>哈密顿路径的转移</a:t>
            </a:r>
            <a:endParaRPr lang="zh-CN" altLang="en-US" dirty="0">
              <a:ea typeface="华文行楷" panose="02010800040101010101" pitchFamily="2" charset="-122"/>
            </a:endParaRPr>
          </a:p>
        </p:txBody>
      </p:sp>
      <p:sp>
        <p:nvSpPr>
          <p:cNvPr id="221187" name="文本占位符 221186"/>
          <p:cNvSpPr>
            <a:spLocks noGrp="1"/>
          </p:cNvSpPr>
          <p:nvPr>
            <p:ph type="body" idx="1"/>
          </p:nvPr>
        </p:nvSpPr>
        <p:spPr>
          <a:xfrm>
            <a:off x="1143000" y="1524000"/>
            <a:ext cx="7772400" cy="685800"/>
          </a:xfrm>
          <a:ln/>
        </p:spPr>
        <p:txBody>
          <a:bodyPr/>
          <a:p>
            <a:r>
              <a:rPr lang="zh-CN" altLang="en-US" b="1" dirty="0">
                <a:solidFill>
                  <a:schemeClr val="tx2"/>
                </a:solidFill>
                <a:ea typeface="仿宋" panose="02010609060101010101" pitchFamily="49" charset="-122"/>
              </a:rPr>
              <a:t>考虑与独立插头有关的几种转移：</a:t>
            </a:r>
            <a:endParaRPr lang="zh-CN" altLang="en-US" b="1" dirty="0">
              <a:solidFill>
                <a:schemeClr val="tx2"/>
              </a:solidFill>
              <a:ea typeface="仿宋" panose="02010609060101010101" pitchFamily="49" charset="-122"/>
            </a:endParaRPr>
          </a:p>
          <a:p>
            <a:endParaRPr lang="zh-CN" altLang="en-US" b="1" dirty="0">
              <a:solidFill>
                <a:schemeClr val="tx2"/>
              </a:solidFill>
              <a:ea typeface="仿宋" panose="02010609060101010101" pitchFamily="49" charset="-122"/>
            </a:endParaRPr>
          </a:p>
        </p:txBody>
      </p:sp>
      <p:sp>
        <p:nvSpPr>
          <p:cNvPr id="221188" name="矩形 221187"/>
          <p:cNvSpPr/>
          <p:nvPr/>
        </p:nvSpPr>
        <p:spPr>
          <a:xfrm>
            <a:off x="1600200" y="2286000"/>
            <a:ext cx="5867400" cy="6858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buNone/>
            </a:pPr>
            <a:r>
              <a:rPr lang="en-US" altLang="zh-CN" b="1">
                <a:solidFill>
                  <a:schemeClr val="tx2"/>
                </a:solidFill>
                <a:latin typeface="Garamond" panose="02020404030301010803" pitchFamily="18" charset="0"/>
                <a:ea typeface="仿宋" panose="02010609060101010101" pitchFamily="49" charset="-122"/>
              </a:rPr>
              <a:t>II.</a:t>
            </a:r>
            <a:r>
              <a:rPr lang="en-US" altLang="zh-CN" b="1" dirty="0">
                <a:solidFill>
                  <a:schemeClr val="tx2"/>
                </a:solidFill>
                <a:ea typeface="仿宋" panose="02010609060101010101" pitchFamily="49" charset="-122"/>
              </a:rPr>
              <a:t> </a:t>
            </a:r>
            <a:r>
              <a:rPr lang="zh-CN" altLang="en-US" b="1" dirty="0">
                <a:solidFill>
                  <a:schemeClr val="tx2"/>
                </a:solidFill>
                <a:ea typeface="仿宋" panose="02010609060101010101" pitchFamily="49" charset="-122"/>
              </a:rPr>
              <a:t>上插头和左插头都存在</a:t>
            </a:r>
            <a:endParaRPr lang="zh-CN" altLang="en-US" b="1" dirty="0">
              <a:solidFill>
                <a:schemeClr val="tx2"/>
              </a:solidFill>
              <a:ea typeface="仿宋" panose="02010609060101010101" pitchFamily="49" charset="-122"/>
            </a:endParaRPr>
          </a:p>
          <a:p>
            <a:pPr lvl="0"/>
            <a:endParaRPr lang="zh-CN" altLang="en-US" dirty="0">
              <a:solidFill>
                <a:schemeClr val="tx2"/>
              </a:solidFill>
              <a:ea typeface="仿宋" panose="02010609060101010101" pitchFamily="49" charset="-122"/>
            </a:endParaRPr>
          </a:p>
        </p:txBody>
      </p:sp>
      <p:grpSp>
        <p:nvGrpSpPr>
          <p:cNvPr id="221189" name="组合 221188"/>
          <p:cNvGrpSpPr/>
          <p:nvPr/>
        </p:nvGrpSpPr>
        <p:grpSpPr>
          <a:xfrm>
            <a:off x="3581400" y="3287713"/>
            <a:ext cx="2160588" cy="2160587"/>
            <a:chOff x="1882" y="1570"/>
            <a:chExt cx="1361" cy="1361"/>
          </a:xfrm>
        </p:grpSpPr>
        <p:sp>
          <p:nvSpPr>
            <p:cNvPr id="221190" name="矩形 221189"/>
            <p:cNvSpPr/>
            <p:nvPr/>
          </p:nvSpPr>
          <p:spPr>
            <a:xfrm>
              <a:off x="1882" y="1570"/>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21191" name="矩形 221190"/>
            <p:cNvSpPr/>
            <p:nvPr/>
          </p:nvSpPr>
          <p:spPr>
            <a:xfrm>
              <a:off x="2336" y="1570"/>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21192" name="矩形 221191"/>
            <p:cNvSpPr/>
            <p:nvPr/>
          </p:nvSpPr>
          <p:spPr>
            <a:xfrm>
              <a:off x="1882" y="2024"/>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21193" name="矩形 221192"/>
            <p:cNvSpPr/>
            <p:nvPr/>
          </p:nvSpPr>
          <p:spPr>
            <a:xfrm>
              <a:off x="2336" y="2024"/>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21194" name="矩形 221193"/>
            <p:cNvSpPr/>
            <p:nvPr/>
          </p:nvSpPr>
          <p:spPr>
            <a:xfrm>
              <a:off x="2790" y="1570"/>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21195" name="矩形 221194"/>
            <p:cNvSpPr/>
            <p:nvPr/>
          </p:nvSpPr>
          <p:spPr>
            <a:xfrm>
              <a:off x="2790" y="2024"/>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21196" name="矩形 221195"/>
            <p:cNvSpPr/>
            <p:nvPr/>
          </p:nvSpPr>
          <p:spPr>
            <a:xfrm>
              <a:off x="1882" y="2478"/>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21197" name="矩形 221196"/>
            <p:cNvSpPr/>
            <p:nvPr/>
          </p:nvSpPr>
          <p:spPr>
            <a:xfrm>
              <a:off x="2336" y="2478"/>
              <a:ext cx="453" cy="453"/>
            </a:xfrm>
            <a:prstGeom prst="rect">
              <a:avLst/>
            </a:prstGeom>
            <a:solidFill>
              <a:srgbClr val="FFFF99"/>
            </a:solidFill>
            <a:ln w="28575" cap="flat" cmpd="sng">
              <a:solidFill>
                <a:schemeClr val="tx1"/>
              </a:solidFill>
              <a:prstDash val="solid"/>
              <a:miter/>
              <a:headEnd type="none" w="med" len="med"/>
              <a:tailEnd type="none" w="med" len="med"/>
            </a:ln>
          </p:spPr>
          <p:txBody>
            <a:bodyPr/>
            <a:p>
              <a:endParaRPr lang="zh-CN" altLang="en-US"/>
            </a:p>
          </p:txBody>
        </p:sp>
        <p:sp>
          <p:nvSpPr>
            <p:cNvPr id="221198" name="矩形 221197"/>
            <p:cNvSpPr/>
            <p:nvPr/>
          </p:nvSpPr>
          <p:spPr>
            <a:xfrm>
              <a:off x="2790" y="2478"/>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grpSp>
      <p:grpSp>
        <p:nvGrpSpPr>
          <p:cNvPr id="221199" name="组合 221198"/>
          <p:cNvGrpSpPr/>
          <p:nvPr/>
        </p:nvGrpSpPr>
        <p:grpSpPr>
          <a:xfrm>
            <a:off x="3854450" y="3536950"/>
            <a:ext cx="1547813" cy="1644650"/>
            <a:chOff x="2428" y="2228"/>
            <a:chExt cx="975" cy="1036"/>
          </a:xfrm>
        </p:grpSpPr>
        <p:sp>
          <p:nvSpPr>
            <p:cNvPr id="221200" name="直接连接符 221199"/>
            <p:cNvSpPr/>
            <p:nvPr/>
          </p:nvSpPr>
          <p:spPr>
            <a:xfrm>
              <a:off x="3379" y="2244"/>
              <a:ext cx="0" cy="1020"/>
            </a:xfrm>
            <a:prstGeom prst="line">
              <a:avLst/>
            </a:prstGeom>
            <a:ln w="95250" cap="flat" cmpd="sng">
              <a:solidFill>
                <a:schemeClr val="tx1"/>
              </a:solidFill>
              <a:prstDash val="solid"/>
              <a:headEnd type="none" w="med" len="med"/>
              <a:tailEnd type="none" w="med" len="med"/>
            </a:ln>
          </p:spPr>
        </p:sp>
        <p:sp>
          <p:nvSpPr>
            <p:cNvPr id="221201" name="直接连接符 221200"/>
            <p:cNvSpPr/>
            <p:nvPr/>
          </p:nvSpPr>
          <p:spPr>
            <a:xfrm flipH="1">
              <a:off x="2428" y="2256"/>
              <a:ext cx="975" cy="0"/>
            </a:xfrm>
            <a:prstGeom prst="line">
              <a:avLst/>
            </a:prstGeom>
            <a:ln w="95250" cap="flat" cmpd="sng">
              <a:solidFill>
                <a:schemeClr val="tx1"/>
              </a:solidFill>
              <a:prstDash val="solid"/>
              <a:headEnd type="none" w="med" len="med"/>
              <a:tailEnd type="none" w="med" len="med"/>
            </a:ln>
          </p:spPr>
        </p:sp>
        <p:sp>
          <p:nvSpPr>
            <p:cNvPr id="221202" name="直接连接符 221201"/>
            <p:cNvSpPr/>
            <p:nvPr/>
          </p:nvSpPr>
          <p:spPr>
            <a:xfrm>
              <a:off x="2938" y="2688"/>
              <a:ext cx="0" cy="560"/>
            </a:xfrm>
            <a:prstGeom prst="line">
              <a:avLst/>
            </a:prstGeom>
            <a:ln w="95250" cap="flat" cmpd="sng">
              <a:solidFill>
                <a:schemeClr val="tx1"/>
              </a:solidFill>
              <a:prstDash val="solid"/>
              <a:headEnd type="none" w="med" len="med"/>
              <a:tailEnd type="none" w="med" len="med"/>
            </a:ln>
          </p:spPr>
        </p:sp>
        <p:sp>
          <p:nvSpPr>
            <p:cNvPr id="221203" name="直接连接符 221202"/>
            <p:cNvSpPr/>
            <p:nvPr/>
          </p:nvSpPr>
          <p:spPr>
            <a:xfrm flipH="1">
              <a:off x="2448" y="3216"/>
              <a:ext cx="499" cy="0"/>
            </a:xfrm>
            <a:prstGeom prst="line">
              <a:avLst/>
            </a:prstGeom>
            <a:ln w="95250" cap="flat" cmpd="sng">
              <a:solidFill>
                <a:schemeClr val="tx1"/>
              </a:solidFill>
              <a:prstDash val="solid"/>
              <a:headEnd type="none" w="med" len="med"/>
              <a:tailEnd type="none" w="med" len="med"/>
            </a:ln>
          </p:spPr>
        </p:sp>
        <p:sp>
          <p:nvSpPr>
            <p:cNvPr id="221204" name="直接连接符 221203"/>
            <p:cNvSpPr/>
            <p:nvPr/>
          </p:nvSpPr>
          <p:spPr>
            <a:xfrm>
              <a:off x="2458" y="2228"/>
              <a:ext cx="0" cy="1020"/>
            </a:xfrm>
            <a:prstGeom prst="line">
              <a:avLst/>
            </a:prstGeom>
            <a:ln w="95250" cap="flat" cmpd="sng">
              <a:solidFill>
                <a:schemeClr val="tx1"/>
              </a:solidFill>
              <a:prstDash val="solid"/>
              <a:headEnd type="none" w="med" len="med"/>
              <a:tailEnd type="none" w="med" len="med"/>
            </a:ln>
          </p:spPr>
        </p:sp>
      </p:grpSp>
      <p:sp>
        <p:nvSpPr>
          <p:cNvPr id="221205" name="文本框 221204"/>
          <p:cNvSpPr txBox="1"/>
          <p:nvPr/>
        </p:nvSpPr>
        <p:spPr>
          <a:xfrm>
            <a:off x="6096000" y="3733800"/>
            <a:ext cx="1981200" cy="366713"/>
          </a:xfrm>
          <a:prstGeom prst="rect">
            <a:avLst/>
          </a:prstGeom>
          <a:noFill/>
          <a:ln w="9525">
            <a:noFill/>
          </a:ln>
        </p:spPr>
        <p:txBody>
          <a:bodyPr>
            <a:spAutoFit/>
          </a:bodyPr>
          <a:p>
            <a:pPr algn="l">
              <a:spcBef>
                <a:spcPct val="50000"/>
              </a:spcBef>
            </a:pPr>
            <a:endParaRPr b="1" dirty="0">
              <a:effectLst>
                <a:outerShdw blurRad="38100" dist="38100" dir="2700000">
                  <a:srgbClr val="C0C0C0"/>
                </a:outerShdw>
              </a:effectLst>
              <a:latin typeface="Times New Roman" panose="02020603050405020304" pitchFamily="18" charset="0"/>
            </a:endParaRPr>
          </a:p>
        </p:txBody>
      </p:sp>
      <p:grpSp>
        <p:nvGrpSpPr>
          <p:cNvPr id="221206" name="组合 221205"/>
          <p:cNvGrpSpPr/>
          <p:nvPr/>
        </p:nvGrpSpPr>
        <p:grpSpPr>
          <a:xfrm>
            <a:off x="2897188" y="4706938"/>
            <a:ext cx="3527425" cy="792162"/>
            <a:chOff x="1489" y="2965"/>
            <a:chExt cx="2222" cy="499"/>
          </a:xfrm>
        </p:grpSpPr>
        <p:sp>
          <p:nvSpPr>
            <p:cNvPr id="221207" name="直接连接符 221206"/>
            <p:cNvSpPr/>
            <p:nvPr/>
          </p:nvSpPr>
          <p:spPr>
            <a:xfrm>
              <a:off x="1489" y="3442"/>
              <a:ext cx="907" cy="0"/>
            </a:xfrm>
            <a:prstGeom prst="line">
              <a:avLst/>
            </a:prstGeom>
            <a:ln w="76200" cap="flat" cmpd="sng">
              <a:solidFill>
                <a:srgbClr val="000099"/>
              </a:solidFill>
              <a:prstDash val="solid"/>
              <a:headEnd type="none" w="med" len="med"/>
              <a:tailEnd type="none" w="med" len="med"/>
            </a:ln>
          </p:spPr>
        </p:sp>
        <p:sp>
          <p:nvSpPr>
            <p:cNvPr id="221208" name="直接连接符 221207"/>
            <p:cNvSpPr/>
            <p:nvPr/>
          </p:nvSpPr>
          <p:spPr>
            <a:xfrm>
              <a:off x="2379" y="2965"/>
              <a:ext cx="0" cy="499"/>
            </a:xfrm>
            <a:prstGeom prst="line">
              <a:avLst/>
            </a:prstGeom>
            <a:ln w="76200" cap="flat" cmpd="sng">
              <a:solidFill>
                <a:srgbClr val="000099"/>
              </a:solidFill>
              <a:prstDash val="solid"/>
              <a:headEnd type="none" w="med" len="med"/>
              <a:tailEnd type="none" w="med" len="med"/>
            </a:ln>
          </p:spPr>
        </p:sp>
        <p:sp>
          <p:nvSpPr>
            <p:cNvPr id="221209" name="直接连接符 221208"/>
            <p:cNvSpPr/>
            <p:nvPr/>
          </p:nvSpPr>
          <p:spPr>
            <a:xfrm>
              <a:off x="2351" y="2976"/>
              <a:ext cx="1360" cy="0"/>
            </a:xfrm>
            <a:prstGeom prst="line">
              <a:avLst/>
            </a:prstGeom>
            <a:ln w="76200" cap="flat" cmpd="sng">
              <a:solidFill>
                <a:srgbClr val="000099"/>
              </a:solidFill>
              <a:prstDash val="solid"/>
              <a:headEnd type="none" w="med" len="med"/>
              <a:tailEnd type="none" w="med" len="med"/>
            </a:ln>
          </p:spPr>
        </p:sp>
      </p:grpSp>
      <p:sp>
        <p:nvSpPr>
          <p:cNvPr id="221210" name="直接连接符 221209"/>
          <p:cNvSpPr/>
          <p:nvPr/>
        </p:nvSpPr>
        <p:spPr>
          <a:xfrm>
            <a:off x="3554413" y="4562475"/>
            <a:ext cx="685800" cy="457200"/>
          </a:xfrm>
          <a:prstGeom prst="line">
            <a:avLst/>
          </a:prstGeom>
          <a:ln w="57150" cap="flat" cmpd="sng">
            <a:solidFill>
              <a:srgbClr val="EC4502"/>
            </a:solidFill>
            <a:prstDash val="solid"/>
            <a:headEnd type="none" w="med" len="med"/>
            <a:tailEnd type="triangle" w="med" len="med"/>
          </a:ln>
        </p:spPr>
      </p:sp>
      <p:sp>
        <p:nvSpPr>
          <p:cNvPr id="221211" name="矩形 221210"/>
          <p:cNvSpPr/>
          <p:nvPr/>
        </p:nvSpPr>
        <p:spPr>
          <a:xfrm>
            <a:off x="1676400" y="4086225"/>
            <a:ext cx="1981200" cy="6858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buNone/>
            </a:pPr>
            <a:r>
              <a:rPr lang="zh-CN" altLang="en-US" sz="2800" b="1" dirty="0">
                <a:solidFill>
                  <a:schemeClr val="tx2"/>
                </a:solidFill>
                <a:latin typeface="Garamond" panose="02020404030301010803" pitchFamily="18" charset="0"/>
                <a:ea typeface="仿宋" panose="02010609060101010101" pitchFamily="49" charset="-122"/>
              </a:rPr>
              <a:t>左括号插头</a:t>
            </a:r>
            <a:endParaRPr lang="zh-CN" altLang="en-US" sz="2800" b="1" dirty="0">
              <a:solidFill>
                <a:schemeClr val="tx2"/>
              </a:solidFill>
              <a:ea typeface="仿宋" panose="02010609060101010101" pitchFamily="49" charset="-122"/>
            </a:endParaRPr>
          </a:p>
          <a:p>
            <a:pPr lvl="0"/>
            <a:endParaRPr lang="zh-CN" altLang="en-US" sz="2400" dirty="0">
              <a:solidFill>
                <a:srgbClr val="FF3300"/>
              </a:solidFill>
              <a:ea typeface="仿宋" panose="02010609060101010101" pitchFamily="49" charset="-122"/>
            </a:endParaRPr>
          </a:p>
        </p:txBody>
      </p:sp>
      <p:sp>
        <p:nvSpPr>
          <p:cNvPr id="221212" name="矩形 221211"/>
          <p:cNvSpPr/>
          <p:nvPr/>
        </p:nvSpPr>
        <p:spPr>
          <a:xfrm>
            <a:off x="5715000" y="3432175"/>
            <a:ext cx="1981200" cy="6858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buNone/>
            </a:pPr>
            <a:r>
              <a:rPr lang="zh-CN" altLang="en-US" sz="2800" b="1" dirty="0">
                <a:solidFill>
                  <a:schemeClr val="tx2"/>
                </a:solidFill>
                <a:latin typeface="Garamond" panose="02020404030301010803" pitchFamily="18" charset="0"/>
                <a:ea typeface="仿宋" panose="02010609060101010101" pitchFamily="49" charset="-122"/>
              </a:rPr>
              <a:t>独立插头</a:t>
            </a:r>
            <a:endParaRPr lang="zh-CN" altLang="en-US" sz="2800" b="1" dirty="0">
              <a:solidFill>
                <a:schemeClr val="tx2"/>
              </a:solidFill>
              <a:ea typeface="仿宋" panose="02010609060101010101" pitchFamily="49" charset="-122"/>
            </a:endParaRPr>
          </a:p>
          <a:p>
            <a:pPr lvl="0"/>
            <a:endParaRPr lang="zh-CN" altLang="en-US" sz="2400" dirty="0">
              <a:solidFill>
                <a:schemeClr val="tx2"/>
              </a:solidFill>
              <a:ea typeface="仿宋" panose="02010609060101010101" pitchFamily="49" charset="-122"/>
            </a:endParaRPr>
          </a:p>
        </p:txBody>
      </p:sp>
      <p:grpSp>
        <p:nvGrpSpPr>
          <p:cNvPr id="221213" name="组合 221212"/>
          <p:cNvGrpSpPr/>
          <p:nvPr/>
        </p:nvGrpSpPr>
        <p:grpSpPr>
          <a:xfrm>
            <a:off x="2954338" y="4706938"/>
            <a:ext cx="3481387" cy="792162"/>
            <a:chOff x="1482" y="2003"/>
            <a:chExt cx="2193" cy="499"/>
          </a:xfrm>
        </p:grpSpPr>
        <p:sp>
          <p:nvSpPr>
            <p:cNvPr id="221214" name="直接连接符 221213"/>
            <p:cNvSpPr/>
            <p:nvPr/>
          </p:nvSpPr>
          <p:spPr>
            <a:xfrm>
              <a:off x="1482" y="2478"/>
              <a:ext cx="1315" cy="0"/>
            </a:xfrm>
            <a:prstGeom prst="line">
              <a:avLst/>
            </a:prstGeom>
            <a:ln w="76200" cap="flat" cmpd="sng">
              <a:solidFill>
                <a:srgbClr val="000099"/>
              </a:solidFill>
              <a:prstDash val="solid"/>
              <a:headEnd type="none" w="med" len="med"/>
              <a:tailEnd type="none" w="med" len="med"/>
            </a:ln>
          </p:spPr>
        </p:sp>
        <p:sp>
          <p:nvSpPr>
            <p:cNvPr id="221215" name="直接连接符 221214"/>
            <p:cNvSpPr/>
            <p:nvPr/>
          </p:nvSpPr>
          <p:spPr>
            <a:xfrm>
              <a:off x="2789" y="2003"/>
              <a:ext cx="0" cy="499"/>
            </a:xfrm>
            <a:prstGeom prst="line">
              <a:avLst/>
            </a:prstGeom>
            <a:ln w="76200" cap="flat" cmpd="sng">
              <a:solidFill>
                <a:srgbClr val="000099"/>
              </a:solidFill>
              <a:prstDash val="solid"/>
              <a:headEnd type="none" w="med" len="med"/>
              <a:tailEnd type="none" w="med" len="med"/>
            </a:ln>
          </p:spPr>
        </p:sp>
        <p:sp>
          <p:nvSpPr>
            <p:cNvPr id="221216" name="直接连接符 221215"/>
            <p:cNvSpPr/>
            <p:nvPr/>
          </p:nvSpPr>
          <p:spPr>
            <a:xfrm>
              <a:off x="2768" y="2024"/>
              <a:ext cx="907" cy="0"/>
            </a:xfrm>
            <a:prstGeom prst="line">
              <a:avLst/>
            </a:prstGeom>
            <a:ln w="76200" cap="flat" cmpd="sng">
              <a:solidFill>
                <a:srgbClr val="000099"/>
              </a:solidFill>
              <a:prstDash val="solid"/>
              <a:headEnd type="none" w="med" len="med"/>
              <a:tailEnd type="none" w="med" len="med"/>
            </a:ln>
          </p:spPr>
        </p:sp>
      </p:grpSp>
      <p:sp>
        <p:nvSpPr>
          <p:cNvPr id="221217" name="直接连接符 221216"/>
          <p:cNvSpPr/>
          <p:nvPr/>
        </p:nvSpPr>
        <p:spPr>
          <a:xfrm flipH="1">
            <a:off x="5445125" y="4173538"/>
            <a:ext cx="685800" cy="457200"/>
          </a:xfrm>
          <a:prstGeom prst="line">
            <a:avLst/>
          </a:prstGeom>
          <a:ln w="57150" cap="flat" cmpd="sng">
            <a:solidFill>
              <a:srgbClr val="EC4502"/>
            </a:solidFill>
            <a:prstDash val="solid"/>
            <a:headEnd type="none" w="med" len="med"/>
            <a:tailEnd type="triangle" w="med" len="med"/>
          </a:ln>
        </p:spPr>
      </p:sp>
      <p:sp>
        <p:nvSpPr>
          <p:cNvPr id="221218" name="矩形 221217"/>
          <p:cNvSpPr/>
          <p:nvPr/>
        </p:nvSpPr>
        <p:spPr>
          <a:xfrm>
            <a:off x="6092825" y="3841750"/>
            <a:ext cx="1981200" cy="4572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buNone/>
            </a:pPr>
            <a:r>
              <a:rPr lang="zh-CN" altLang="en-US" sz="2800" b="1" dirty="0">
                <a:solidFill>
                  <a:schemeClr val="tx2"/>
                </a:solidFill>
                <a:latin typeface="Garamond" panose="02020404030301010803" pitchFamily="18" charset="0"/>
                <a:ea typeface="仿宋" panose="02010609060101010101" pitchFamily="49" charset="-122"/>
              </a:rPr>
              <a:t>独立插头</a:t>
            </a:r>
            <a:endParaRPr lang="zh-CN" altLang="en-US" sz="2800" b="1" dirty="0">
              <a:solidFill>
                <a:schemeClr val="tx2"/>
              </a:solidFill>
              <a:ea typeface="仿宋" panose="02010609060101010101" pitchFamily="49" charset="-122"/>
            </a:endParaRPr>
          </a:p>
          <a:p>
            <a:pPr lvl="0"/>
            <a:endParaRPr lang="zh-CN" altLang="en-US" sz="2400" dirty="0">
              <a:solidFill>
                <a:schemeClr val="tx2"/>
              </a:solidFill>
              <a:ea typeface="仿宋" panose="02010609060101010101" pitchFamily="49" charset="-122"/>
            </a:endParaRPr>
          </a:p>
        </p:txBody>
      </p:sp>
      <p:sp>
        <p:nvSpPr>
          <p:cNvPr id="221219" name="直接连接符 221218"/>
          <p:cNvSpPr/>
          <p:nvPr/>
        </p:nvSpPr>
        <p:spPr>
          <a:xfrm flipH="1">
            <a:off x="4741863" y="3938588"/>
            <a:ext cx="1066800" cy="685800"/>
          </a:xfrm>
          <a:prstGeom prst="line">
            <a:avLst/>
          </a:prstGeom>
          <a:ln w="57150" cap="flat" cmpd="sng">
            <a:solidFill>
              <a:srgbClr val="EC4502"/>
            </a:solidFill>
            <a:prstDash val="solid"/>
            <a:headEnd type="none" w="med" len="med"/>
            <a:tailEnd type="triangle" w="med" len="med"/>
          </a:ln>
        </p:spPr>
      </p:sp>
      <p:sp>
        <p:nvSpPr>
          <p:cNvPr id="221220" name="矩形 221219"/>
          <p:cNvSpPr/>
          <p:nvPr/>
        </p:nvSpPr>
        <p:spPr>
          <a:xfrm>
            <a:off x="6096000" y="3854450"/>
            <a:ext cx="1981200" cy="4572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buNone/>
            </a:pPr>
            <a:r>
              <a:rPr lang="zh-CN" altLang="en-US" sz="2800" b="1" dirty="0">
                <a:solidFill>
                  <a:schemeClr val="tx2"/>
                </a:solidFill>
                <a:latin typeface="Garamond" panose="02020404030301010803" pitchFamily="18" charset="0"/>
                <a:ea typeface="仿宋" panose="02010609060101010101" pitchFamily="49" charset="-122"/>
              </a:rPr>
              <a:t>右括号插头</a:t>
            </a:r>
            <a:endParaRPr lang="zh-CN" altLang="en-US" sz="2800" b="1" dirty="0">
              <a:solidFill>
                <a:schemeClr val="tx2"/>
              </a:solidFill>
              <a:ea typeface="仿宋" panose="02010609060101010101" pitchFamily="49" charset="-122"/>
            </a:endParaRPr>
          </a:p>
          <a:p>
            <a:pPr lvl="0"/>
            <a:endParaRPr lang="zh-CN" altLang="en-US" sz="2400" dirty="0">
              <a:solidFill>
                <a:schemeClr val="tx2"/>
              </a:solidFill>
              <a:ea typeface="仿宋" panose="02010609060101010101" pitchFamily="49" charset="-122"/>
            </a:endParaRPr>
          </a:p>
        </p:txBody>
      </p:sp>
      <p:sp>
        <p:nvSpPr>
          <p:cNvPr id="221221" name="文本框 221220"/>
          <p:cNvSpPr txBox="1"/>
          <p:nvPr/>
        </p:nvSpPr>
        <p:spPr>
          <a:xfrm>
            <a:off x="1600200" y="5654675"/>
            <a:ext cx="7543800" cy="946150"/>
          </a:xfrm>
          <a:prstGeom prst="rect">
            <a:avLst/>
          </a:prstGeom>
          <a:noFill/>
          <a:ln w="9525">
            <a:noFill/>
          </a:ln>
        </p:spPr>
        <p:txBody>
          <a:bodyPr>
            <a:spAutoFit/>
          </a:bodyPr>
          <a:p>
            <a:pPr algn="l">
              <a:spcBef>
                <a:spcPct val="50000"/>
              </a:spcBef>
            </a:pPr>
            <a:r>
              <a:rPr lang="zh-CN" altLang="en-US" sz="2800" b="1" dirty="0">
                <a:solidFill>
                  <a:schemeClr val="tx2"/>
                </a:solidFill>
                <a:latin typeface="Times New Roman" panose="02020603050405020304" pitchFamily="18" charset="0"/>
                <a:ea typeface="仿宋" panose="02010609060101010101" pitchFamily="49" charset="-122"/>
              </a:rPr>
              <a:t>左括号插头和独立插头连接起来后，左括号插头对应的右括号插头成为了新的独立插头．</a:t>
            </a:r>
            <a:endParaRPr lang="zh-CN" altLang="en-US" sz="2800" b="1" dirty="0">
              <a:solidFill>
                <a:schemeClr val="tx2"/>
              </a:solidFill>
              <a:latin typeface="Times New Roman" panose="02020603050405020304" pitchFamily="18" charset="0"/>
              <a:ea typeface="仿宋"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1188"/>
                                        </p:tgtEl>
                                        <p:attrNameLst>
                                          <p:attrName>style.visibility</p:attrName>
                                        </p:attrNameLst>
                                      </p:cBhvr>
                                      <p:to>
                                        <p:strVal val="visible"/>
                                      </p:to>
                                    </p:set>
                                    <p:animEffect transition="in" filter="wipe(left)">
                                      <p:cBhvr>
                                        <p:cTn id="7" dur="500"/>
                                        <p:tgtEl>
                                          <p:spTgt spid="22118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21189"/>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221199"/>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22120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21211"/>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221210"/>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221219"/>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221217"/>
                                        </p:tgtEl>
                                        <p:attrNameLst>
                                          <p:attrName>style.visibility</p:attrName>
                                        </p:attrNameLst>
                                      </p:cBhvr>
                                      <p:to>
                                        <p:strVal val="visible"/>
                                      </p:to>
                                    </p:set>
                                  </p:childTnLst>
                                </p:cTn>
                              </p:par>
                              <p:par>
                                <p:cTn id="26" presetID="1" presetClass="entr" presetSubtype="0" fill="hold" grpId="1" nodeType="withEffect">
                                  <p:stCondLst>
                                    <p:cond delay="0"/>
                                  </p:stCondLst>
                                  <p:childTnLst>
                                    <p:set>
                                      <p:cBhvr>
                                        <p:cTn id="27" dur="1" fill="hold">
                                          <p:stCondLst>
                                            <p:cond delay="0"/>
                                          </p:stCondLst>
                                        </p:cTn>
                                        <p:tgtEl>
                                          <p:spTgt spid="221220"/>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221212"/>
                                        </p:tgtEl>
                                        <p:attrNameLst>
                                          <p:attrName>style.visibility</p:attrName>
                                        </p:attrNameLst>
                                      </p:cBhvr>
                                      <p:to>
                                        <p:strVal val="visible"/>
                                      </p:to>
                                    </p:set>
                                  </p:childTnLst>
                                </p:cTn>
                              </p:par>
                              <p:par>
                                <p:cTn id="30" presetID="32" presetClass="emph" presetSubtype="0" fill="hold" nodeType="withEffect">
                                  <p:stCondLst>
                                    <p:cond delay="0"/>
                                  </p:stCondLst>
                                  <p:childTnLst>
                                    <p:animClr clrSpc="rgb" dir="cw">
                                      <p:cBhvr override="childStyle">
                                        <p:cTn id="31" dur="100" fill="hold"/>
                                        <p:tgtEl>
                                          <p:spTgt spid="221210"/>
                                        </p:tgtEl>
                                        <p:attrNameLst>
                                          <p:attrName>style.color</p:attrName>
                                        </p:attrNameLst>
                                      </p:cBhvr>
                                      <p:to>
                                        <a:schemeClr val="accent2"/>
                                      </p:to>
                                    </p:animClr>
                                    <p:animClr clrSpc="rgb" dir="cw">
                                      <p:cBhvr>
                                        <p:cTn id="32" dur="100" fill="hold"/>
                                        <p:tgtEl>
                                          <p:spTgt spid="221210"/>
                                        </p:tgtEl>
                                        <p:attrNameLst>
                                          <p:attrName>fillcolor</p:attrName>
                                        </p:attrNameLst>
                                      </p:cBhvr>
                                      <p:to>
                                        <a:schemeClr val="accent2"/>
                                      </p:to>
                                    </p:animClr>
                                    <p:set>
                                      <p:cBhvr>
                                        <p:cTn id="33" dur="100" fill="hold"/>
                                        <p:tgtEl>
                                          <p:spTgt spid="221210"/>
                                        </p:tgtEl>
                                        <p:attrNameLst>
                                          <p:attrName>fill.type</p:attrName>
                                        </p:attrNameLst>
                                      </p:cBhvr>
                                      <p:to>
                                        <p:strVal val="solid"/>
                                      </p:to>
                                    </p:set>
                                    <p:set>
                                      <p:cBhvr>
                                        <p:cTn id="34" dur="100" fill="hold"/>
                                        <p:tgtEl>
                                          <p:spTgt spid="221210"/>
                                        </p:tgtEl>
                                        <p:attrNameLst>
                                          <p:attrName>fill.on</p:attrName>
                                        </p:attrNameLst>
                                      </p:cBhvr>
                                      <p:to>
                                        <p:strVal val="true"/>
                                      </p:to>
                                    </p:set>
                                    <p:animRot by="120000">
                                      <p:cBhvr>
                                        <p:cTn id="35" dur="100" fill="hold">
                                          <p:stCondLst>
                                            <p:cond delay="0"/>
                                          </p:stCondLst>
                                        </p:cTn>
                                        <p:tgtEl>
                                          <p:spTgt spid="221210"/>
                                        </p:tgtEl>
                                        <p:attrNameLst>
                                          <p:attrName>r</p:attrName>
                                        </p:attrNameLst>
                                      </p:cBhvr>
                                    </p:animRot>
                                    <p:animRot by="-240000">
                                      <p:cBhvr>
                                        <p:cTn id="36" dur="200" fill="hold">
                                          <p:stCondLst>
                                            <p:cond delay="200"/>
                                          </p:stCondLst>
                                        </p:cTn>
                                        <p:tgtEl>
                                          <p:spTgt spid="221210"/>
                                        </p:tgtEl>
                                        <p:attrNameLst>
                                          <p:attrName>r</p:attrName>
                                        </p:attrNameLst>
                                      </p:cBhvr>
                                    </p:animRot>
                                    <p:animRot by="240000">
                                      <p:cBhvr>
                                        <p:cTn id="37" dur="200" fill="hold">
                                          <p:stCondLst>
                                            <p:cond delay="400"/>
                                          </p:stCondLst>
                                        </p:cTn>
                                        <p:tgtEl>
                                          <p:spTgt spid="221210"/>
                                        </p:tgtEl>
                                        <p:attrNameLst>
                                          <p:attrName>r</p:attrName>
                                        </p:attrNameLst>
                                      </p:cBhvr>
                                    </p:animRot>
                                    <p:animRot by="-240000">
                                      <p:cBhvr>
                                        <p:cTn id="38" dur="200" fill="hold">
                                          <p:stCondLst>
                                            <p:cond delay="600"/>
                                          </p:stCondLst>
                                        </p:cTn>
                                        <p:tgtEl>
                                          <p:spTgt spid="221210"/>
                                        </p:tgtEl>
                                        <p:attrNameLst>
                                          <p:attrName>r</p:attrName>
                                        </p:attrNameLst>
                                      </p:cBhvr>
                                    </p:animRot>
                                    <p:animRot by="120000">
                                      <p:cBhvr>
                                        <p:cTn id="39" dur="200" fill="hold">
                                          <p:stCondLst>
                                            <p:cond delay="800"/>
                                          </p:stCondLst>
                                        </p:cTn>
                                        <p:tgtEl>
                                          <p:spTgt spid="221210"/>
                                        </p:tgtEl>
                                        <p:attrNameLst>
                                          <p:attrName>r</p:attrName>
                                        </p:attrNameLst>
                                      </p:cBhvr>
                                    </p:animRot>
                                  </p:childTnLst>
                                </p:cTn>
                              </p:par>
                              <p:par>
                                <p:cTn id="40" presetID="32" presetClass="emph" presetSubtype="0" fill="hold" nodeType="withEffect">
                                  <p:stCondLst>
                                    <p:cond delay="0"/>
                                  </p:stCondLst>
                                  <p:childTnLst>
                                    <p:animClr clrSpc="rgb" dir="cw">
                                      <p:cBhvr override="childStyle">
                                        <p:cTn id="41" dur="100" fill="hold"/>
                                        <p:tgtEl>
                                          <p:spTgt spid="221219"/>
                                        </p:tgtEl>
                                        <p:attrNameLst>
                                          <p:attrName>style.color</p:attrName>
                                        </p:attrNameLst>
                                      </p:cBhvr>
                                      <p:to>
                                        <a:schemeClr val="accent2"/>
                                      </p:to>
                                    </p:animClr>
                                    <p:animClr clrSpc="rgb" dir="cw">
                                      <p:cBhvr>
                                        <p:cTn id="42" dur="100" fill="hold"/>
                                        <p:tgtEl>
                                          <p:spTgt spid="221219"/>
                                        </p:tgtEl>
                                        <p:attrNameLst>
                                          <p:attrName>fillcolor</p:attrName>
                                        </p:attrNameLst>
                                      </p:cBhvr>
                                      <p:to>
                                        <a:schemeClr val="accent2"/>
                                      </p:to>
                                    </p:animClr>
                                    <p:set>
                                      <p:cBhvr>
                                        <p:cTn id="43" dur="100" fill="hold"/>
                                        <p:tgtEl>
                                          <p:spTgt spid="221219"/>
                                        </p:tgtEl>
                                        <p:attrNameLst>
                                          <p:attrName>fill.type</p:attrName>
                                        </p:attrNameLst>
                                      </p:cBhvr>
                                      <p:to>
                                        <p:strVal val="solid"/>
                                      </p:to>
                                    </p:set>
                                    <p:set>
                                      <p:cBhvr>
                                        <p:cTn id="44" dur="100" fill="hold"/>
                                        <p:tgtEl>
                                          <p:spTgt spid="221219"/>
                                        </p:tgtEl>
                                        <p:attrNameLst>
                                          <p:attrName>fill.on</p:attrName>
                                        </p:attrNameLst>
                                      </p:cBhvr>
                                      <p:to>
                                        <p:strVal val="true"/>
                                      </p:to>
                                    </p:set>
                                    <p:animRot by="120000">
                                      <p:cBhvr>
                                        <p:cTn id="45" dur="100" fill="hold">
                                          <p:stCondLst>
                                            <p:cond delay="0"/>
                                          </p:stCondLst>
                                        </p:cTn>
                                        <p:tgtEl>
                                          <p:spTgt spid="221219"/>
                                        </p:tgtEl>
                                        <p:attrNameLst>
                                          <p:attrName>r</p:attrName>
                                        </p:attrNameLst>
                                      </p:cBhvr>
                                    </p:animRot>
                                    <p:animRot by="-240000">
                                      <p:cBhvr>
                                        <p:cTn id="46" dur="200" fill="hold">
                                          <p:stCondLst>
                                            <p:cond delay="200"/>
                                          </p:stCondLst>
                                        </p:cTn>
                                        <p:tgtEl>
                                          <p:spTgt spid="221219"/>
                                        </p:tgtEl>
                                        <p:attrNameLst>
                                          <p:attrName>r</p:attrName>
                                        </p:attrNameLst>
                                      </p:cBhvr>
                                    </p:animRot>
                                    <p:animRot by="240000">
                                      <p:cBhvr>
                                        <p:cTn id="47" dur="200" fill="hold">
                                          <p:stCondLst>
                                            <p:cond delay="400"/>
                                          </p:stCondLst>
                                        </p:cTn>
                                        <p:tgtEl>
                                          <p:spTgt spid="221219"/>
                                        </p:tgtEl>
                                        <p:attrNameLst>
                                          <p:attrName>r</p:attrName>
                                        </p:attrNameLst>
                                      </p:cBhvr>
                                    </p:animRot>
                                    <p:animRot by="-240000">
                                      <p:cBhvr>
                                        <p:cTn id="48" dur="200" fill="hold">
                                          <p:stCondLst>
                                            <p:cond delay="600"/>
                                          </p:stCondLst>
                                        </p:cTn>
                                        <p:tgtEl>
                                          <p:spTgt spid="221219"/>
                                        </p:tgtEl>
                                        <p:attrNameLst>
                                          <p:attrName>r</p:attrName>
                                        </p:attrNameLst>
                                      </p:cBhvr>
                                    </p:animRot>
                                    <p:animRot by="120000">
                                      <p:cBhvr>
                                        <p:cTn id="49" dur="200" fill="hold">
                                          <p:stCondLst>
                                            <p:cond delay="800"/>
                                          </p:stCondLst>
                                        </p:cTn>
                                        <p:tgtEl>
                                          <p:spTgt spid="221219"/>
                                        </p:tgtEl>
                                        <p:attrNameLst>
                                          <p:attrName>r</p:attrName>
                                        </p:attrNameLst>
                                      </p:cBhvr>
                                    </p:animRot>
                                  </p:childTnLst>
                                </p:cTn>
                              </p:par>
                              <p:par>
                                <p:cTn id="50" presetID="32" presetClass="emph" presetSubtype="0" fill="hold" nodeType="withEffect">
                                  <p:stCondLst>
                                    <p:cond delay="0"/>
                                  </p:stCondLst>
                                  <p:childTnLst>
                                    <p:animClr clrSpc="rgb" dir="cw">
                                      <p:cBhvr override="childStyle">
                                        <p:cTn id="51" dur="100" fill="hold"/>
                                        <p:tgtEl>
                                          <p:spTgt spid="221217"/>
                                        </p:tgtEl>
                                        <p:attrNameLst>
                                          <p:attrName>style.color</p:attrName>
                                        </p:attrNameLst>
                                      </p:cBhvr>
                                      <p:to>
                                        <a:schemeClr val="accent2"/>
                                      </p:to>
                                    </p:animClr>
                                    <p:animClr clrSpc="rgb" dir="cw">
                                      <p:cBhvr>
                                        <p:cTn id="52" dur="100" fill="hold"/>
                                        <p:tgtEl>
                                          <p:spTgt spid="221217"/>
                                        </p:tgtEl>
                                        <p:attrNameLst>
                                          <p:attrName>fillcolor</p:attrName>
                                        </p:attrNameLst>
                                      </p:cBhvr>
                                      <p:to>
                                        <a:schemeClr val="accent2"/>
                                      </p:to>
                                    </p:animClr>
                                    <p:set>
                                      <p:cBhvr>
                                        <p:cTn id="53" dur="100" fill="hold"/>
                                        <p:tgtEl>
                                          <p:spTgt spid="221217"/>
                                        </p:tgtEl>
                                        <p:attrNameLst>
                                          <p:attrName>fill.type</p:attrName>
                                        </p:attrNameLst>
                                      </p:cBhvr>
                                      <p:to>
                                        <p:strVal val="solid"/>
                                      </p:to>
                                    </p:set>
                                    <p:set>
                                      <p:cBhvr>
                                        <p:cTn id="54" dur="100" fill="hold"/>
                                        <p:tgtEl>
                                          <p:spTgt spid="221217"/>
                                        </p:tgtEl>
                                        <p:attrNameLst>
                                          <p:attrName>fill.on</p:attrName>
                                        </p:attrNameLst>
                                      </p:cBhvr>
                                      <p:to>
                                        <p:strVal val="true"/>
                                      </p:to>
                                    </p:set>
                                    <p:animRot by="120000">
                                      <p:cBhvr>
                                        <p:cTn id="55" dur="100" fill="hold">
                                          <p:stCondLst>
                                            <p:cond delay="0"/>
                                          </p:stCondLst>
                                        </p:cTn>
                                        <p:tgtEl>
                                          <p:spTgt spid="221217"/>
                                        </p:tgtEl>
                                        <p:attrNameLst>
                                          <p:attrName>r</p:attrName>
                                        </p:attrNameLst>
                                      </p:cBhvr>
                                    </p:animRot>
                                    <p:animRot by="-240000">
                                      <p:cBhvr>
                                        <p:cTn id="56" dur="200" fill="hold">
                                          <p:stCondLst>
                                            <p:cond delay="200"/>
                                          </p:stCondLst>
                                        </p:cTn>
                                        <p:tgtEl>
                                          <p:spTgt spid="221217"/>
                                        </p:tgtEl>
                                        <p:attrNameLst>
                                          <p:attrName>r</p:attrName>
                                        </p:attrNameLst>
                                      </p:cBhvr>
                                    </p:animRot>
                                    <p:animRot by="240000">
                                      <p:cBhvr>
                                        <p:cTn id="57" dur="200" fill="hold">
                                          <p:stCondLst>
                                            <p:cond delay="400"/>
                                          </p:stCondLst>
                                        </p:cTn>
                                        <p:tgtEl>
                                          <p:spTgt spid="221217"/>
                                        </p:tgtEl>
                                        <p:attrNameLst>
                                          <p:attrName>r</p:attrName>
                                        </p:attrNameLst>
                                      </p:cBhvr>
                                    </p:animRot>
                                    <p:animRot by="-240000">
                                      <p:cBhvr>
                                        <p:cTn id="58" dur="200" fill="hold">
                                          <p:stCondLst>
                                            <p:cond delay="600"/>
                                          </p:stCondLst>
                                        </p:cTn>
                                        <p:tgtEl>
                                          <p:spTgt spid="221217"/>
                                        </p:tgtEl>
                                        <p:attrNameLst>
                                          <p:attrName>r</p:attrName>
                                        </p:attrNameLst>
                                      </p:cBhvr>
                                    </p:animRot>
                                    <p:animRot by="120000">
                                      <p:cBhvr>
                                        <p:cTn id="59" dur="200" fill="hold">
                                          <p:stCondLst>
                                            <p:cond delay="800"/>
                                          </p:stCondLst>
                                        </p:cTn>
                                        <p:tgtEl>
                                          <p:spTgt spid="221217"/>
                                        </p:tgtEl>
                                        <p:attrNameLst>
                                          <p:attrName>r</p:attrName>
                                        </p:attrNameLst>
                                      </p:cBhvr>
                                    </p:animRot>
                                  </p:childTnLst>
                                </p:cTn>
                              </p:par>
                              <p:par>
                                <p:cTn id="60" presetID="22" presetClass="entr" presetSubtype="8" fill="hold" grpId="0" nodeType="withEffect">
                                  <p:stCondLst>
                                    <p:cond delay="0"/>
                                  </p:stCondLst>
                                  <p:childTnLst>
                                    <p:set>
                                      <p:cBhvr>
                                        <p:cTn id="61" dur="1" fill="hold">
                                          <p:stCondLst>
                                            <p:cond delay="0"/>
                                          </p:stCondLst>
                                        </p:cTn>
                                        <p:tgtEl>
                                          <p:spTgt spid="221221"/>
                                        </p:tgtEl>
                                        <p:attrNameLst>
                                          <p:attrName>style.visibility</p:attrName>
                                        </p:attrNameLst>
                                      </p:cBhvr>
                                      <p:to>
                                        <p:strVal val="visible"/>
                                      </p:to>
                                    </p:set>
                                    <p:animEffect transition="in" filter="wipe(left)">
                                      <p:cBhvr>
                                        <p:cTn id="62" dur="500"/>
                                        <p:tgtEl>
                                          <p:spTgt spid="221221"/>
                                        </p:tgtEl>
                                      </p:cBhvr>
                                    </p:animEffec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1" nodeType="clickEffect">
                                  <p:stCondLst>
                                    <p:cond delay="0"/>
                                  </p:stCondLst>
                                  <p:childTnLst>
                                    <p:set>
                                      <p:cBhvr>
                                        <p:cTn id="66" dur="1" fill="hold">
                                          <p:stCondLst>
                                            <p:cond delay="0"/>
                                          </p:stCondLst>
                                        </p:cTn>
                                        <p:tgtEl>
                                          <p:spTgt spid="221211"/>
                                        </p:tgtEl>
                                        <p:attrNameLst>
                                          <p:attrName>style.visibility</p:attrName>
                                        </p:attrNameLst>
                                      </p:cBhvr>
                                      <p:to>
                                        <p:strVal val="hidden"/>
                                      </p:to>
                                    </p:set>
                                  </p:childTnLst>
                                </p:cTn>
                              </p:par>
                              <p:par>
                                <p:cTn id="67" presetID="1" presetClass="exit" presetSubtype="0" fill="hold" nodeType="withEffect">
                                  <p:stCondLst>
                                    <p:cond delay="0"/>
                                  </p:stCondLst>
                                  <p:childTnLst>
                                    <p:set>
                                      <p:cBhvr>
                                        <p:cTn id="68" dur="1" fill="hold">
                                          <p:stCondLst>
                                            <p:cond delay="0"/>
                                          </p:stCondLst>
                                        </p:cTn>
                                        <p:tgtEl>
                                          <p:spTgt spid="221210"/>
                                        </p:tgtEl>
                                        <p:attrNameLst>
                                          <p:attrName>style.visibility</p:attrName>
                                        </p:attrNameLst>
                                      </p:cBhvr>
                                      <p:to>
                                        <p:strVal val="hidden"/>
                                      </p:to>
                                    </p:set>
                                  </p:childTnLst>
                                </p:cTn>
                              </p:par>
                              <p:par>
                                <p:cTn id="69" presetID="1" presetClass="exit" presetSubtype="0" fill="hold" nodeType="withEffect">
                                  <p:stCondLst>
                                    <p:cond delay="0"/>
                                  </p:stCondLst>
                                  <p:childTnLst>
                                    <p:set>
                                      <p:cBhvr>
                                        <p:cTn id="70" dur="1" fill="hold">
                                          <p:stCondLst>
                                            <p:cond delay="0"/>
                                          </p:stCondLst>
                                        </p:cTn>
                                        <p:tgtEl>
                                          <p:spTgt spid="221219"/>
                                        </p:tgtEl>
                                        <p:attrNameLst>
                                          <p:attrName>style.visibility</p:attrName>
                                        </p:attrNameLst>
                                      </p:cBhvr>
                                      <p:to>
                                        <p:strVal val="hidden"/>
                                      </p:to>
                                    </p:set>
                                  </p:childTnLst>
                                </p:cTn>
                              </p:par>
                              <p:par>
                                <p:cTn id="71" presetID="1" presetClass="exit" presetSubtype="0" fill="hold" grpId="0" nodeType="withEffect">
                                  <p:stCondLst>
                                    <p:cond delay="0"/>
                                  </p:stCondLst>
                                  <p:childTnLst>
                                    <p:set>
                                      <p:cBhvr>
                                        <p:cTn id="72" dur="1" fill="hold">
                                          <p:stCondLst>
                                            <p:cond delay="0"/>
                                          </p:stCondLst>
                                        </p:cTn>
                                        <p:tgtEl>
                                          <p:spTgt spid="221220"/>
                                        </p:tgtEl>
                                        <p:attrNameLst>
                                          <p:attrName>style.visibility</p:attrName>
                                        </p:attrNameLst>
                                      </p:cBhvr>
                                      <p:to>
                                        <p:strVal val="hidden"/>
                                      </p:to>
                                    </p:set>
                                  </p:childTnLst>
                                </p:cTn>
                              </p:par>
                              <p:par>
                                <p:cTn id="73" presetID="1" presetClass="exit" presetSubtype="0" fill="hold" grpId="1" nodeType="withEffect">
                                  <p:stCondLst>
                                    <p:cond delay="0"/>
                                  </p:stCondLst>
                                  <p:childTnLst>
                                    <p:set>
                                      <p:cBhvr>
                                        <p:cTn id="74" dur="1" fill="hold">
                                          <p:stCondLst>
                                            <p:cond delay="0"/>
                                          </p:stCondLst>
                                        </p:cTn>
                                        <p:tgtEl>
                                          <p:spTgt spid="221212"/>
                                        </p:tgtEl>
                                        <p:attrNameLst>
                                          <p:attrName>style.visibility</p:attrName>
                                        </p:attrNameLst>
                                      </p:cBhvr>
                                      <p:to>
                                        <p:strVal val="hidden"/>
                                      </p:to>
                                    </p:set>
                                  </p:childTnLst>
                                </p:cTn>
                              </p:par>
                              <p:par>
                                <p:cTn id="75" presetID="1" presetClass="exit" presetSubtype="0" fill="hold" nodeType="withEffect">
                                  <p:stCondLst>
                                    <p:cond delay="0"/>
                                  </p:stCondLst>
                                  <p:childTnLst>
                                    <p:set>
                                      <p:cBhvr>
                                        <p:cTn id="76" dur="1" fill="hold">
                                          <p:stCondLst>
                                            <p:cond delay="0"/>
                                          </p:stCondLst>
                                        </p:cTn>
                                        <p:tgtEl>
                                          <p:spTgt spid="221206"/>
                                        </p:tgtEl>
                                        <p:attrNameLst>
                                          <p:attrName>style.visibility</p:attrName>
                                        </p:attrNameLst>
                                      </p:cBhvr>
                                      <p:to>
                                        <p:strVal val="hidden"/>
                                      </p:to>
                                    </p:set>
                                  </p:childTnLst>
                                </p:cTn>
                              </p:par>
                              <p:par>
                                <p:cTn id="77" presetID="1" presetClass="entr" presetSubtype="0" fill="hold" nodeType="withEffect">
                                  <p:stCondLst>
                                    <p:cond delay="0"/>
                                  </p:stCondLst>
                                  <p:childTnLst>
                                    <p:set>
                                      <p:cBhvr>
                                        <p:cTn id="78" dur="1" fill="hold">
                                          <p:stCondLst>
                                            <p:cond delay="0"/>
                                          </p:stCondLst>
                                        </p:cTn>
                                        <p:tgtEl>
                                          <p:spTgt spid="221213"/>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221217"/>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221218"/>
                                        </p:tgtEl>
                                        <p:attrNameLst>
                                          <p:attrName>style.visibility</p:attrName>
                                        </p:attrNameLst>
                                      </p:cBhvr>
                                      <p:to>
                                        <p:strVal val="visible"/>
                                      </p:to>
                                    </p:set>
                                  </p:childTnLst>
                                </p:cTn>
                              </p:par>
                              <p:par>
                                <p:cTn id="83" presetID="32" presetClass="emph" presetSubtype="0" fill="hold" nodeType="withEffect">
                                  <p:stCondLst>
                                    <p:cond delay="0"/>
                                  </p:stCondLst>
                                  <p:childTnLst>
                                    <p:animClr clrSpc="rgb" dir="cw">
                                      <p:cBhvr override="childStyle">
                                        <p:cTn id="84" dur="100" fill="hold"/>
                                        <p:tgtEl>
                                          <p:spTgt spid="221217"/>
                                        </p:tgtEl>
                                        <p:attrNameLst>
                                          <p:attrName>style.color</p:attrName>
                                        </p:attrNameLst>
                                      </p:cBhvr>
                                      <p:to>
                                        <a:schemeClr val="accent2"/>
                                      </p:to>
                                    </p:animClr>
                                    <p:animClr clrSpc="rgb" dir="cw">
                                      <p:cBhvr>
                                        <p:cTn id="85" dur="100" fill="hold"/>
                                        <p:tgtEl>
                                          <p:spTgt spid="221217"/>
                                        </p:tgtEl>
                                        <p:attrNameLst>
                                          <p:attrName>fillcolor</p:attrName>
                                        </p:attrNameLst>
                                      </p:cBhvr>
                                      <p:to>
                                        <a:schemeClr val="accent2"/>
                                      </p:to>
                                    </p:animClr>
                                    <p:set>
                                      <p:cBhvr>
                                        <p:cTn id="86" dur="100" fill="hold"/>
                                        <p:tgtEl>
                                          <p:spTgt spid="221217"/>
                                        </p:tgtEl>
                                        <p:attrNameLst>
                                          <p:attrName>fill.type</p:attrName>
                                        </p:attrNameLst>
                                      </p:cBhvr>
                                      <p:to>
                                        <p:strVal val="solid"/>
                                      </p:to>
                                    </p:set>
                                    <p:set>
                                      <p:cBhvr>
                                        <p:cTn id="87" dur="100" fill="hold"/>
                                        <p:tgtEl>
                                          <p:spTgt spid="221217"/>
                                        </p:tgtEl>
                                        <p:attrNameLst>
                                          <p:attrName>fill.on</p:attrName>
                                        </p:attrNameLst>
                                      </p:cBhvr>
                                      <p:to>
                                        <p:strVal val="true"/>
                                      </p:to>
                                    </p:set>
                                    <p:animRot by="120000">
                                      <p:cBhvr>
                                        <p:cTn id="88" dur="100" fill="hold">
                                          <p:stCondLst>
                                            <p:cond delay="0"/>
                                          </p:stCondLst>
                                        </p:cTn>
                                        <p:tgtEl>
                                          <p:spTgt spid="221217"/>
                                        </p:tgtEl>
                                        <p:attrNameLst>
                                          <p:attrName>r</p:attrName>
                                        </p:attrNameLst>
                                      </p:cBhvr>
                                    </p:animRot>
                                    <p:animRot by="-240000">
                                      <p:cBhvr>
                                        <p:cTn id="89" dur="200" fill="hold">
                                          <p:stCondLst>
                                            <p:cond delay="200"/>
                                          </p:stCondLst>
                                        </p:cTn>
                                        <p:tgtEl>
                                          <p:spTgt spid="221217"/>
                                        </p:tgtEl>
                                        <p:attrNameLst>
                                          <p:attrName>r</p:attrName>
                                        </p:attrNameLst>
                                      </p:cBhvr>
                                    </p:animRot>
                                    <p:animRot by="240000">
                                      <p:cBhvr>
                                        <p:cTn id="90" dur="200" fill="hold">
                                          <p:stCondLst>
                                            <p:cond delay="400"/>
                                          </p:stCondLst>
                                        </p:cTn>
                                        <p:tgtEl>
                                          <p:spTgt spid="221217"/>
                                        </p:tgtEl>
                                        <p:attrNameLst>
                                          <p:attrName>r</p:attrName>
                                        </p:attrNameLst>
                                      </p:cBhvr>
                                    </p:animRot>
                                    <p:animRot by="-240000">
                                      <p:cBhvr>
                                        <p:cTn id="91" dur="200" fill="hold">
                                          <p:stCondLst>
                                            <p:cond delay="600"/>
                                          </p:stCondLst>
                                        </p:cTn>
                                        <p:tgtEl>
                                          <p:spTgt spid="221217"/>
                                        </p:tgtEl>
                                        <p:attrNameLst>
                                          <p:attrName>r</p:attrName>
                                        </p:attrNameLst>
                                      </p:cBhvr>
                                    </p:animRot>
                                    <p:animRot by="120000">
                                      <p:cBhvr>
                                        <p:cTn id="92" dur="200" fill="hold">
                                          <p:stCondLst>
                                            <p:cond delay="800"/>
                                          </p:stCondLst>
                                        </p:cTn>
                                        <p:tgtEl>
                                          <p:spTgt spid="22121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8" grpId="0"/>
      <p:bldP spid="221211" grpId="0"/>
      <p:bldP spid="221211" grpId="1"/>
      <p:bldP spid="221212" grpId="0"/>
      <p:bldP spid="221212" grpId="1"/>
      <p:bldP spid="221218" grpId="0"/>
      <p:bldP spid="221220" grpId="0"/>
      <p:bldP spid="221220" grpId="1"/>
      <p:bldP spid="221221" grpId="0"/>
    </p:bld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p:sp>
        <p:nvSpPr>
          <p:cNvPr id="222210" name="标题 222209"/>
          <p:cNvSpPr>
            <a:spLocks noGrp="1"/>
          </p:cNvSpPr>
          <p:nvPr>
            <p:ph type="title"/>
          </p:nvPr>
        </p:nvSpPr>
        <p:spPr>
          <a:ln/>
        </p:spPr>
        <p:txBody>
          <a:bodyPr anchor="ctr"/>
          <a:p>
            <a:r>
              <a:rPr lang="zh-CN" altLang="en-US" dirty="0">
                <a:ea typeface="华文行楷" panose="02010800040101010101" pitchFamily="2" charset="-122"/>
              </a:rPr>
              <a:t>哈密顿路径的转移</a:t>
            </a:r>
            <a:endParaRPr lang="zh-CN" altLang="en-US" dirty="0">
              <a:ea typeface="华文行楷" panose="02010800040101010101" pitchFamily="2" charset="-122"/>
            </a:endParaRPr>
          </a:p>
        </p:txBody>
      </p:sp>
      <p:sp>
        <p:nvSpPr>
          <p:cNvPr id="222211" name="文本占位符 222210"/>
          <p:cNvSpPr>
            <a:spLocks noGrp="1"/>
          </p:cNvSpPr>
          <p:nvPr>
            <p:ph type="body" idx="1"/>
          </p:nvPr>
        </p:nvSpPr>
        <p:spPr>
          <a:xfrm>
            <a:off x="1143000" y="1524000"/>
            <a:ext cx="7772400" cy="685800"/>
          </a:xfrm>
          <a:ln/>
        </p:spPr>
        <p:txBody>
          <a:bodyPr/>
          <a:p>
            <a:r>
              <a:rPr lang="zh-CN" altLang="en-US" b="1" dirty="0">
                <a:solidFill>
                  <a:schemeClr val="tx2"/>
                </a:solidFill>
                <a:ea typeface="仿宋" panose="02010609060101010101" pitchFamily="49" charset="-122"/>
              </a:rPr>
              <a:t>考虑与独立插头有关的几种转移：</a:t>
            </a:r>
            <a:endParaRPr lang="zh-CN" altLang="en-US" b="1" dirty="0">
              <a:solidFill>
                <a:schemeClr val="tx2"/>
              </a:solidFill>
              <a:ea typeface="仿宋" panose="02010609060101010101" pitchFamily="49" charset="-122"/>
            </a:endParaRPr>
          </a:p>
          <a:p>
            <a:endParaRPr lang="zh-CN" altLang="en-US" b="1" dirty="0">
              <a:solidFill>
                <a:schemeClr val="tx2"/>
              </a:solidFill>
              <a:ea typeface="仿宋" panose="02010609060101010101" pitchFamily="49" charset="-122"/>
            </a:endParaRPr>
          </a:p>
        </p:txBody>
      </p:sp>
      <p:sp>
        <p:nvSpPr>
          <p:cNvPr id="222212" name="矩形 222211"/>
          <p:cNvSpPr/>
          <p:nvPr/>
        </p:nvSpPr>
        <p:spPr>
          <a:xfrm>
            <a:off x="1600200" y="2286000"/>
            <a:ext cx="6629400" cy="6858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buNone/>
            </a:pPr>
            <a:r>
              <a:rPr lang="en-US" altLang="zh-CN" b="1">
                <a:solidFill>
                  <a:schemeClr val="tx2"/>
                </a:solidFill>
                <a:latin typeface="Garamond" panose="02020404030301010803" pitchFamily="18" charset="0"/>
                <a:ea typeface="仿宋" panose="02010609060101010101" pitchFamily="49" charset="-122"/>
              </a:rPr>
              <a:t>III.</a:t>
            </a:r>
            <a:r>
              <a:rPr lang="en-US" altLang="zh-CN" b="1" dirty="0">
                <a:solidFill>
                  <a:schemeClr val="tx2"/>
                </a:solidFill>
                <a:ea typeface="仿宋" panose="02010609060101010101" pitchFamily="49" charset="-122"/>
              </a:rPr>
              <a:t> </a:t>
            </a:r>
            <a:r>
              <a:rPr lang="zh-CN" altLang="en-US" b="1" dirty="0">
                <a:solidFill>
                  <a:schemeClr val="tx2"/>
                </a:solidFill>
                <a:ea typeface="仿宋" panose="02010609060101010101" pitchFamily="49" charset="-122"/>
              </a:rPr>
              <a:t>上插头和左插头恰好有一个存在</a:t>
            </a:r>
            <a:endParaRPr lang="zh-CN" altLang="en-US" b="1" dirty="0">
              <a:solidFill>
                <a:schemeClr val="tx2"/>
              </a:solidFill>
              <a:ea typeface="仿宋" panose="02010609060101010101" pitchFamily="49" charset="-122"/>
            </a:endParaRPr>
          </a:p>
          <a:p>
            <a:pPr lvl="0"/>
            <a:endParaRPr lang="zh-CN" altLang="en-US" dirty="0">
              <a:solidFill>
                <a:schemeClr val="tx2"/>
              </a:solidFill>
              <a:ea typeface="仿宋" panose="02010609060101010101" pitchFamily="49" charset="-122"/>
            </a:endParaRPr>
          </a:p>
        </p:txBody>
      </p:sp>
      <p:grpSp>
        <p:nvGrpSpPr>
          <p:cNvPr id="222213" name="组合 222212"/>
          <p:cNvGrpSpPr/>
          <p:nvPr/>
        </p:nvGrpSpPr>
        <p:grpSpPr>
          <a:xfrm>
            <a:off x="3328988" y="3297238"/>
            <a:ext cx="2160587" cy="2160587"/>
            <a:chOff x="2097" y="2077"/>
            <a:chExt cx="1361" cy="1361"/>
          </a:xfrm>
        </p:grpSpPr>
        <p:grpSp>
          <p:nvGrpSpPr>
            <p:cNvPr id="222214" name="组合 222213"/>
            <p:cNvGrpSpPr/>
            <p:nvPr/>
          </p:nvGrpSpPr>
          <p:grpSpPr>
            <a:xfrm>
              <a:off x="2097" y="2077"/>
              <a:ext cx="1361" cy="1361"/>
              <a:chOff x="1882" y="1570"/>
              <a:chExt cx="1361" cy="1361"/>
            </a:xfrm>
          </p:grpSpPr>
          <p:sp>
            <p:nvSpPr>
              <p:cNvPr id="222215" name="矩形 222214"/>
              <p:cNvSpPr/>
              <p:nvPr/>
            </p:nvSpPr>
            <p:spPr>
              <a:xfrm>
                <a:off x="1882" y="1570"/>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22216" name="矩形 222215"/>
              <p:cNvSpPr/>
              <p:nvPr/>
            </p:nvSpPr>
            <p:spPr>
              <a:xfrm>
                <a:off x="2336" y="1570"/>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22217" name="矩形 222216"/>
              <p:cNvSpPr/>
              <p:nvPr/>
            </p:nvSpPr>
            <p:spPr>
              <a:xfrm>
                <a:off x="1882" y="2024"/>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22218" name="矩形 222217"/>
              <p:cNvSpPr/>
              <p:nvPr/>
            </p:nvSpPr>
            <p:spPr>
              <a:xfrm>
                <a:off x="2336" y="2024"/>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22219" name="矩形 222218"/>
              <p:cNvSpPr/>
              <p:nvPr/>
            </p:nvSpPr>
            <p:spPr>
              <a:xfrm>
                <a:off x="2790" y="1570"/>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22220" name="矩形 222219"/>
              <p:cNvSpPr/>
              <p:nvPr/>
            </p:nvSpPr>
            <p:spPr>
              <a:xfrm>
                <a:off x="2790" y="2024"/>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22221" name="矩形 222220"/>
              <p:cNvSpPr/>
              <p:nvPr/>
            </p:nvSpPr>
            <p:spPr>
              <a:xfrm>
                <a:off x="1882" y="2478"/>
                <a:ext cx="453" cy="453"/>
              </a:xfrm>
              <a:prstGeom prst="rect">
                <a:avLst/>
              </a:prstGeom>
              <a:solidFill>
                <a:srgbClr val="FFFF99"/>
              </a:solidFill>
              <a:ln w="28575" cap="flat" cmpd="sng">
                <a:solidFill>
                  <a:schemeClr val="tx1"/>
                </a:solidFill>
                <a:prstDash val="solid"/>
                <a:miter/>
                <a:headEnd type="none" w="med" len="med"/>
                <a:tailEnd type="none" w="med" len="med"/>
              </a:ln>
            </p:spPr>
            <p:txBody>
              <a:bodyPr/>
              <a:p>
                <a:endParaRPr lang="zh-CN" altLang="en-US"/>
              </a:p>
            </p:txBody>
          </p:sp>
          <p:sp>
            <p:nvSpPr>
              <p:cNvPr id="222222" name="矩形 222221"/>
              <p:cNvSpPr/>
              <p:nvPr/>
            </p:nvSpPr>
            <p:spPr>
              <a:xfrm>
                <a:off x="2336" y="2478"/>
                <a:ext cx="453" cy="453"/>
              </a:xfrm>
              <a:prstGeom prst="rect">
                <a:avLst/>
              </a:prstGeom>
              <a:noFill/>
              <a:ln w="28575" cap="flat" cmpd="sng">
                <a:solidFill>
                  <a:schemeClr val="tx1"/>
                </a:solidFill>
                <a:prstDash val="solid"/>
                <a:miter/>
                <a:headEnd type="none" w="med" len="med"/>
                <a:tailEnd type="none" w="med" len="med"/>
              </a:ln>
            </p:spPr>
            <p:txBody>
              <a:bodyPr/>
              <a:p>
                <a:endParaRPr lang="zh-CN" altLang="en-US"/>
              </a:p>
            </p:txBody>
          </p:sp>
          <p:sp>
            <p:nvSpPr>
              <p:cNvPr id="222223" name="矩形 222222"/>
              <p:cNvSpPr/>
              <p:nvPr/>
            </p:nvSpPr>
            <p:spPr>
              <a:xfrm>
                <a:off x="2790" y="2478"/>
                <a:ext cx="453" cy="453"/>
              </a:xfrm>
              <a:prstGeom prst="rect">
                <a:avLst/>
              </a:prstGeom>
              <a:solidFill>
                <a:srgbClr val="808080"/>
              </a:solidFill>
              <a:ln w="28575" cap="flat" cmpd="sng">
                <a:solidFill>
                  <a:schemeClr val="tx1"/>
                </a:solidFill>
                <a:prstDash val="solid"/>
                <a:miter/>
                <a:headEnd type="none" w="med" len="med"/>
                <a:tailEnd type="none" w="med" len="med"/>
              </a:ln>
            </p:spPr>
            <p:txBody>
              <a:bodyPr/>
              <a:p>
                <a:endParaRPr lang="zh-CN" altLang="en-US"/>
              </a:p>
            </p:txBody>
          </p:sp>
        </p:grpSp>
        <p:sp>
          <p:nvSpPr>
            <p:cNvPr id="222224" name="直接连接符 222223"/>
            <p:cNvSpPr/>
            <p:nvPr/>
          </p:nvSpPr>
          <p:spPr>
            <a:xfrm rot="5400000" flipH="1">
              <a:off x="2513" y="3018"/>
              <a:ext cx="499" cy="0"/>
            </a:xfrm>
            <a:prstGeom prst="line">
              <a:avLst/>
            </a:prstGeom>
            <a:ln w="95250" cap="flat" cmpd="sng">
              <a:solidFill>
                <a:schemeClr val="tx1"/>
              </a:solidFill>
              <a:prstDash val="solid"/>
              <a:headEnd type="none" w="med" len="med"/>
              <a:tailEnd type="none" w="med" len="med"/>
            </a:ln>
          </p:spPr>
        </p:sp>
        <p:sp>
          <p:nvSpPr>
            <p:cNvPr id="222225" name="直接连接符 222224"/>
            <p:cNvSpPr/>
            <p:nvPr/>
          </p:nvSpPr>
          <p:spPr>
            <a:xfrm>
              <a:off x="3238" y="2249"/>
              <a:ext cx="0" cy="560"/>
            </a:xfrm>
            <a:prstGeom prst="line">
              <a:avLst/>
            </a:prstGeom>
            <a:ln w="95250" cap="flat" cmpd="sng">
              <a:solidFill>
                <a:schemeClr val="tx1"/>
              </a:solidFill>
              <a:prstDash val="solid"/>
              <a:headEnd type="none" w="med" len="med"/>
              <a:tailEnd type="none" w="med" len="med"/>
            </a:ln>
          </p:spPr>
        </p:sp>
        <p:sp>
          <p:nvSpPr>
            <p:cNvPr id="222226" name="直接连接符 222225"/>
            <p:cNvSpPr/>
            <p:nvPr/>
          </p:nvSpPr>
          <p:spPr>
            <a:xfrm flipH="1">
              <a:off x="2739" y="2784"/>
              <a:ext cx="499" cy="0"/>
            </a:xfrm>
            <a:prstGeom prst="line">
              <a:avLst/>
            </a:prstGeom>
            <a:ln w="95250" cap="flat" cmpd="sng">
              <a:solidFill>
                <a:schemeClr val="tx1"/>
              </a:solidFill>
              <a:prstDash val="solid"/>
              <a:headEnd type="none" w="med" len="med"/>
              <a:tailEnd type="none" w="med" len="med"/>
            </a:ln>
          </p:spPr>
        </p:sp>
        <p:sp>
          <p:nvSpPr>
            <p:cNvPr id="222227" name="直接连接符 222226"/>
            <p:cNvSpPr/>
            <p:nvPr/>
          </p:nvSpPr>
          <p:spPr>
            <a:xfrm rot="-5400000" flipH="1" flipV="1">
              <a:off x="2796" y="1824"/>
              <a:ext cx="0" cy="907"/>
            </a:xfrm>
            <a:prstGeom prst="line">
              <a:avLst/>
            </a:prstGeom>
            <a:ln w="95250" cap="flat" cmpd="sng">
              <a:solidFill>
                <a:schemeClr val="tx1"/>
              </a:solidFill>
              <a:prstDash val="solid"/>
              <a:headEnd type="none" w="med" len="med"/>
              <a:tailEnd type="none" w="med" len="med"/>
            </a:ln>
          </p:spPr>
        </p:sp>
        <p:sp>
          <p:nvSpPr>
            <p:cNvPr id="222228" name="直接连接符 222227"/>
            <p:cNvSpPr/>
            <p:nvPr/>
          </p:nvSpPr>
          <p:spPr>
            <a:xfrm>
              <a:off x="2363" y="2256"/>
              <a:ext cx="0" cy="1020"/>
            </a:xfrm>
            <a:prstGeom prst="line">
              <a:avLst/>
            </a:prstGeom>
            <a:ln w="95250" cap="flat" cmpd="sng">
              <a:solidFill>
                <a:schemeClr val="tx1"/>
              </a:solidFill>
              <a:prstDash val="solid"/>
              <a:headEnd type="none" w="med" len="med"/>
              <a:tailEnd type="none" w="med" len="med"/>
            </a:ln>
          </p:spPr>
        </p:sp>
      </p:grpSp>
      <p:sp>
        <p:nvSpPr>
          <p:cNvPr id="222229" name="直接连接符 222228"/>
          <p:cNvSpPr/>
          <p:nvPr/>
        </p:nvSpPr>
        <p:spPr>
          <a:xfrm>
            <a:off x="2984500" y="4194175"/>
            <a:ext cx="685800" cy="457200"/>
          </a:xfrm>
          <a:prstGeom prst="line">
            <a:avLst/>
          </a:prstGeom>
          <a:ln w="57150" cap="flat" cmpd="sng">
            <a:solidFill>
              <a:srgbClr val="EC4502"/>
            </a:solidFill>
            <a:prstDash val="solid"/>
            <a:headEnd type="none" w="med" len="med"/>
            <a:tailEnd type="triangle" w="med" len="med"/>
          </a:ln>
        </p:spPr>
      </p:sp>
      <p:sp>
        <p:nvSpPr>
          <p:cNvPr id="222230" name="矩形 222229"/>
          <p:cNvSpPr/>
          <p:nvPr/>
        </p:nvSpPr>
        <p:spPr>
          <a:xfrm>
            <a:off x="1074738" y="3717925"/>
            <a:ext cx="1981200" cy="6858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buNone/>
            </a:pPr>
            <a:r>
              <a:rPr lang="zh-CN" altLang="en-US" sz="2800" b="1" dirty="0">
                <a:solidFill>
                  <a:schemeClr val="tx2"/>
                </a:solidFill>
                <a:latin typeface="Garamond" panose="02020404030301010803" pitchFamily="18" charset="0"/>
                <a:ea typeface="仿宋" panose="02010609060101010101" pitchFamily="49" charset="-122"/>
              </a:rPr>
              <a:t>左括号插头</a:t>
            </a:r>
            <a:endParaRPr lang="zh-CN" altLang="en-US" sz="2800" b="1" dirty="0">
              <a:solidFill>
                <a:schemeClr val="tx2"/>
              </a:solidFill>
              <a:ea typeface="仿宋" panose="02010609060101010101" pitchFamily="49" charset="-122"/>
            </a:endParaRPr>
          </a:p>
          <a:p>
            <a:pPr lvl="0"/>
            <a:endParaRPr lang="zh-CN" altLang="en-US" sz="2400" dirty="0">
              <a:solidFill>
                <a:srgbClr val="FF3300"/>
              </a:solidFill>
              <a:ea typeface="仿宋" panose="02010609060101010101" pitchFamily="49" charset="-122"/>
            </a:endParaRPr>
          </a:p>
        </p:txBody>
      </p:sp>
      <p:sp>
        <p:nvSpPr>
          <p:cNvPr id="222231" name="直接连接符 222230"/>
          <p:cNvSpPr/>
          <p:nvPr/>
        </p:nvSpPr>
        <p:spPr>
          <a:xfrm rot="-14522145">
            <a:off x="4524375" y="3854450"/>
            <a:ext cx="1260475" cy="857250"/>
          </a:xfrm>
          <a:prstGeom prst="line">
            <a:avLst/>
          </a:prstGeom>
          <a:ln w="57150" cap="flat" cmpd="sng">
            <a:solidFill>
              <a:srgbClr val="EC4502"/>
            </a:solidFill>
            <a:prstDash val="solid"/>
            <a:headEnd type="none" w="med" len="med"/>
            <a:tailEnd type="triangle" w="med" len="med"/>
          </a:ln>
        </p:spPr>
      </p:sp>
      <p:sp>
        <p:nvSpPr>
          <p:cNvPr id="222232" name="矩形 222231"/>
          <p:cNvSpPr/>
          <p:nvPr/>
        </p:nvSpPr>
        <p:spPr>
          <a:xfrm>
            <a:off x="5759450" y="3613150"/>
            <a:ext cx="1981200" cy="6858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buNone/>
            </a:pPr>
            <a:r>
              <a:rPr lang="zh-CN" altLang="en-US" sz="2800" b="1" dirty="0">
                <a:solidFill>
                  <a:schemeClr val="tx2"/>
                </a:solidFill>
                <a:latin typeface="Garamond" panose="02020404030301010803" pitchFamily="18" charset="0"/>
                <a:ea typeface="仿宋" panose="02010609060101010101" pitchFamily="49" charset="-122"/>
              </a:rPr>
              <a:t>右括号插头</a:t>
            </a:r>
            <a:endParaRPr lang="zh-CN" altLang="en-US" sz="2800" b="1" dirty="0">
              <a:solidFill>
                <a:schemeClr val="tx2"/>
              </a:solidFill>
              <a:ea typeface="仿宋" panose="02010609060101010101" pitchFamily="49" charset="-122"/>
            </a:endParaRPr>
          </a:p>
          <a:p>
            <a:pPr lvl="0"/>
            <a:endParaRPr lang="zh-CN" altLang="en-US" sz="2400" dirty="0">
              <a:solidFill>
                <a:srgbClr val="FF3300"/>
              </a:solidFill>
              <a:ea typeface="仿宋" panose="02010609060101010101" pitchFamily="49" charset="-122"/>
            </a:endParaRPr>
          </a:p>
        </p:txBody>
      </p:sp>
      <p:grpSp>
        <p:nvGrpSpPr>
          <p:cNvPr id="222233" name="组合 222232"/>
          <p:cNvGrpSpPr/>
          <p:nvPr/>
        </p:nvGrpSpPr>
        <p:grpSpPr>
          <a:xfrm>
            <a:off x="2649538" y="4710113"/>
            <a:ext cx="3552825" cy="792162"/>
            <a:chOff x="1669" y="2976"/>
            <a:chExt cx="2238" cy="499"/>
          </a:xfrm>
        </p:grpSpPr>
        <p:sp>
          <p:nvSpPr>
            <p:cNvPr id="222234" name="直接连接符 222233"/>
            <p:cNvSpPr/>
            <p:nvPr/>
          </p:nvSpPr>
          <p:spPr>
            <a:xfrm>
              <a:off x="1669" y="3453"/>
              <a:ext cx="907" cy="0"/>
            </a:xfrm>
            <a:prstGeom prst="line">
              <a:avLst/>
            </a:prstGeom>
            <a:ln w="76200" cap="flat" cmpd="sng">
              <a:solidFill>
                <a:srgbClr val="000099"/>
              </a:solidFill>
              <a:prstDash val="solid"/>
              <a:headEnd type="none" w="med" len="med"/>
              <a:tailEnd type="none" w="med" len="med"/>
            </a:ln>
          </p:spPr>
        </p:sp>
        <p:sp>
          <p:nvSpPr>
            <p:cNvPr id="222235" name="直接连接符 222234"/>
            <p:cNvSpPr/>
            <p:nvPr/>
          </p:nvSpPr>
          <p:spPr>
            <a:xfrm>
              <a:off x="2559" y="2976"/>
              <a:ext cx="0" cy="499"/>
            </a:xfrm>
            <a:prstGeom prst="line">
              <a:avLst/>
            </a:prstGeom>
            <a:ln w="76200" cap="flat" cmpd="sng">
              <a:solidFill>
                <a:srgbClr val="000099"/>
              </a:solidFill>
              <a:prstDash val="solid"/>
              <a:headEnd type="none" w="med" len="med"/>
              <a:tailEnd type="none" w="med" len="med"/>
            </a:ln>
          </p:spPr>
        </p:sp>
        <p:sp>
          <p:nvSpPr>
            <p:cNvPr id="222236" name="直接连接符 222235"/>
            <p:cNvSpPr/>
            <p:nvPr/>
          </p:nvSpPr>
          <p:spPr>
            <a:xfrm>
              <a:off x="2547" y="2983"/>
              <a:ext cx="1360" cy="0"/>
            </a:xfrm>
            <a:prstGeom prst="line">
              <a:avLst/>
            </a:prstGeom>
            <a:ln w="76200" cap="flat" cmpd="sng">
              <a:solidFill>
                <a:srgbClr val="000099"/>
              </a:solidFill>
              <a:prstDash val="solid"/>
              <a:headEnd type="none" w="med" len="med"/>
              <a:tailEnd type="none" w="med" len="med"/>
            </a:ln>
          </p:spPr>
        </p:sp>
      </p:grpSp>
      <p:grpSp>
        <p:nvGrpSpPr>
          <p:cNvPr id="222237" name="组合 222236"/>
          <p:cNvGrpSpPr/>
          <p:nvPr/>
        </p:nvGrpSpPr>
        <p:grpSpPr>
          <a:xfrm>
            <a:off x="2660650" y="4706938"/>
            <a:ext cx="3524250" cy="792162"/>
            <a:chOff x="2688" y="768"/>
            <a:chExt cx="2220" cy="499"/>
          </a:xfrm>
        </p:grpSpPr>
        <p:sp>
          <p:nvSpPr>
            <p:cNvPr id="222238" name="直接连接符 222237"/>
            <p:cNvSpPr/>
            <p:nvPr/>
          </p:nvSpPr>
          <p:spPr>
            <a:xfrm>
              <a:off x="2688" y="1245"/>
              <a:ext cx="453" cy="0"/>
            </a:xfrm>
            <a:prstGeom prst="line">
              <a:avLst/>
            </a:prstGeom>
            <a:ln w="76200" cap="flat" cmpd="sng">
              <a:solidFill>
                <a:srgbClr val="000099"/>
              </a:solidFill>
              <a:prstDash val="solid"/>
              <a:headEnd type="none" w="med" len="med"/>
              <a:tailEnd type="none" w="med" len="med"/>
            </a:ln>
          </p:spPr>
        </p:sp>
        <p:sp>
          <p:nvSpPr>
            <p:cNvPr id="222239" name="直接连接符 222238"/>
            <p:cNvSpPr/>
            <p:nvPr/>
          </p:nvSpPr>
          <p:spPr>
            <a:xfrm>
              <a:off x="3120" y="768"/>
              <a:ext cx="0" cy="499"/>
            </a:xfrm>
            <a:prstGeom prst="line">
              <a:avLst/>
            </a:prstGeom>
            <a:ln w="76200" cap="flat" cmpd="sng">
              <a:solidFill>
                <a:srgbClr val="000099"/>
              </a:solidFill>
              <a:prstDash val="solid"/>
              <a:headEnd type="none" w="med" len="med"/>
              <a:tailEnd type="none" w="med" len="med"/>
            </a:ln>
          </p:spPr>
        </p:sp>
        <p:sp>
          <p:nvSpPr>
            <p:cNvPr id="222240" name="直接连接符 222239"/>
            <p:cNvSpPr/>
            <p:nvPr/>
          </p:nvSpPr>
          <p:spPr>
            <a:xfrm>
              <a:off x="3094" y="775"/>
              <a:ext cx="1814" cy="0"/>
            </a:xfrm>
            <a:prstGeom prst="line">
              <a:avLst/>
            </a:prstGeom>
            <a:ln w="76200" cap="flat" cmpd="sng">
              <a:solidFill>
                <a:srgbClr val="000099"/>
              </a:solidFill>
              <a:prstDash val="solid"/>
              <a:headEnd type="none" w="med" len="med"/>
              <a:tailEnd type="none" w="med" len="med"/>
            </a:ln>
          </p:spPr>
        </p:sp>
      </p:grpSp>
      <p:sp>
        <p:nvSpPr>
          <p:cNvPr id="222241" name="矩形 222240"/>
          <p:cNvSpPr/>
          <p:nvPr/>
        </p:nvSpPr>
        <p:spPr>
          <a:xfrm>
            <a:off x="5775325" y="3597275"/>
            <a:ext cx="1981200" cy="6858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buNone/>
            </a:pPr>
            <a:r>
              <a:rPr lang="zh-CN" altLang="en-US" sz="2800" b="1" dirty="0">
                <a:solidFill>
                  <a:schemeClr val="tx2"/>
                </a:solidFill>
                <a:latin typeface="Garamond" panose="02020404030301010803" pitchFamily="18" charset="0"/>
                <a:ea typeface="仿宋" panose="02010609060101010101" pitchFamily="49" charset="-122"/>
              </a:rPr>
              <a:t>独立插头</a:t>
            </a:r>
            <a:endParaRPr lang="zh-CN" altLang="en-US" sz="2800" b="1" dirty="0">
              <a:solidFill>
                <a:schemeClr val="tx2"/>
              </a:solidFill>
              <a:ea typeface="仿宋" panose="02010609060101010101" pitchFamily="49" charset="-122"/>
            </a:endParaRPr>
          </a:p>
          <a:p>
            <a:pPr lvl="0"/>
            <a:endParaRPr lang="zh-CN" altLang="en-US" sz="2400" dirty="0">
              <a:solidFill>
                <a:srgbClr val="FF3300"/>
              </a:solidFill>
              <a:ea typeface="仿宋" panose="02010609060101010101" pitchFamily="49" charset="-122"/>
            </a:endParaRPr>
          </a:p>
        </p:txBody>
      </p:sp>
      <p:sp>
        <p:nvSpPr>
          <p:cNvPr id="222242" name="文本框 222241"/>
          <p:cNvSpPr txBox="1"/>
          <p:nvPr/>
        </p:nvSpPr>
        <p:spPr>
          <a:xfrm>
            <a:off x="1343025" y="5711825"/>
            <a:ext cx="7800975" cy="946150"/>
          </a:xfrm>
          <a:prstGeom prst="rect">
            <a:avLst/>
          </a:prstGeom>
          <a:noFill/>
          <a:ln w="9525">
            <a:noFill/>
          </a:ln>
        </p:spPr>
        <p:txBody>
          <a:bodyPr>
            <a:spAutoFit/>
          </a:bodyPr>
          <a:p>
            <a:pPr algn="l">
              <a:spcBef>
                <a:spcPct val="50000"/>
              </a:spcBef>
            </a:pPr>
            <a:r>
              <a:rPr lang="zh-CN" altLang="en-US" sz="2800" b="1" dirty="0">
                <a:solidFill>
                  <a:schemeClr val="tx2"/>
                </a:solidFill>
                <a:latin typeface="Times New Roman" panose="02020603050405020304" pitchFamily="18" charset="0"/>
                <a:ea typeface="仿宋" panose="02010609060101010101" pitchFamily="49" charset="-122"/>
              </a:rPr>
              <a:t>左括号插头被“封住”，成为路径的一端，它所对应的右括号插头成为了一个新的独立插头</a:t>
            </a:r>
            <a:r>
              <a:rPr lang="zh-CN" altLang="en-US" sz="2800" dirty="0">
                <a:solidFill>
                  <a:schemeClr val="tx2"/>
                </a:solidFill>
                <a:latin typeface="Times New Roman" panose="02020603050405020304" pitchFamily="18" charset="0"/>
                <a:ea typeface="仿宋" panose="02010609060101010101" pitchFamily="49" charset="-122"/>
              </a:rPr>
              <a:t>．</a:t>
            </a:r>
            <a:endParaRPr lang="zh-CN" altLang="en-US" sz="2800" dirty="0">
              <a:solidFill>
                <a:schemeClr val="tx2"/>
              </a:solidFill>
              <a:latin typeface="Times New Roman" panose="02020603050405020304" pitchFamily="18" charset="0"/>
              <a:ea typeface="仿宋"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2212"/>
                                        </p:tgtEl>
                                        <p:attrNameLst>
                                          <p:attrName>style.visibility</p:attrName>
                                        </p:attrNameLst>
                                      </p:cBhvr>
                                      <p:to>
                                        <p:strVal val="visible"/>
                                      </p:to>
                                    </p:set>
                                    <p:animEffect transition="in" filter="wipe(left)">
                                      <p:cBhvr>
                                        <p:cTn id="7" dur="500"/>
                                        <p:tgtEl>
                                          <p:spTgt spid="22221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22213"/>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222237"/>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222229"/>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222230"/>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222231"/>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222232"/>
                                        </p:tgtEl>
                                        <p:attrNameLst>
                                          <p:attrName>style.visibility</p:attrName>
                                        </p:attrNameLst>
                                      </p:cBhvr>
                                      <p:to>
                                        <p:strVal val="visible"/>
                                      </p:to>
                                    </p:set>
                                  </p:childTnLst>
                                </p:cTn>
                              </p:par>
                              <p:par>
                                <p:cTn id="24" presetID="32" presetClass="emph" presetSubtype="0" fill="hold" nodeType="withEffect">
                                  <p:stCondLst>
                                    <p:cond delay="0"/>
                                  </p:stCondLst>
                                  <p:childTnLst>
                                    <p:animClr clrSpc="rgb" dir="cw">
                                      <p:cBhvr override="childStyle">
                                        <p:cTn id="25" dur="100" fill="hold"/>
                                        <p:tgtEl>
                                          <p:spTgt spid="222229"/>
                                        </p:tgtEl>
                                        <p:attrNameLst>
                                          <p:attrName>style.color</p:attrName>
                                        </p:attrNameLst>
                                      </p:cBhvr>
                                      <p:to>
                                        <a:schemeClr val="accent2"/>
                                      </p:to>
                                    </p:animClr>
                                    <p:animClr clrSpc="rgb" dir="cw">
                                      <p:cBhvr>
                                        <p:cTn id="26" dur="100" fill="hold"/>
                                        <p:tgtEl>
                                          <p:spTgt spid="222229"/>
                                        </p:tgtEl>
                                        <p:attrNameLst>
                                          <p:attrName>fillcolor</p:attrName>
                                        </p:attrNameLst>
                                      </p:cBhvr>
                                      <p:to>
                                        <a:schemeClr val="accent2"/>
                                      </p:to>
                                    </p:animClr>
                                    <p:set>
                                      <p:cBhvr>
                                        <p:cTn id="27" dur="100" fill="hold"/>
                                        <p:tgtEl>
                                          <p:spTgt spid="222229"/>
                                        </p:tgtEl>
                                        <p:attrNameLst>
                                          <p:attrName>fill.type</p:attrName>
                                        </p:attrNameLst>
                                      </p:cBhvr>
                                      <p:to>
                                        <p:strVal val="solid"/>
                                      </p:to>
                                    </p:set>
                                    <p:set>
                                      <p:cBhvr>
                                        <p:cTn id="28" dur="100" fill="hold"/>
                                        <p:tgtEl>
                                          <p:spTgt spid="222229"/>
                                        </p:tgtEl>
                                        <p:attrNameLst>
                                          <p:attrName>fill.on</p:attrName>
                                        </p:attrNameLst>
                                      </p:cBhvr>
                                      <p:to>
                                        <p:strVal val="true"/>
                                      </p:to>
                                    </p:set>
                                    <p:animRot by="120000">
                                      <p:cBhvr>
                                        <p:cTn id="29" dur="100" fill="hold">
                                          <p:stCondLst>
                                            <p:cond delay="0"/>
                                          </p:stCondLst>
                                        </p:cTn>
                                        <p:tgtEl>
                                          <p:spTgt spid="222229"/>
                                        </p:tgtEl>
                                        <p:attrNameLst>
                                          <p:attrName>r</p:attrName>
                                        </p:attrNameLst>
                                      </p:cBhvr>
                                    </p:animRot>
                                    <p:animRot by="-240000">
                                      <p:cBhvr>
                                        <p:cTn id="30" dur="200" fill="hold">
                                          <p:stCondLst>
                                            <p:cond delay="200"/>
                                          </p:stCondLst>
                                        </p:cTn>
                                        <p:tgtEl>
                                          <p:spTgt spid="222229"/>
                                        </p:tgtEl>
                                        <p:attrNameLst>
                                          <p:attrName>r</p:attrName>
                                        </p:attrNameLst>
                                      </p:cBhvr>
                                    </p:animRot>
                                    <p:animRot by="240000">
                                      <p:cBhvr>
                                        <p:cTn id="31" dur="200" fill="hold">
                                          <p:stCondLst>
                                            <p:cond delay="400"/>
                                          </p:stCondLst>
                                        </p:cTn>
                                        <p:tgtEl>
                                          <p:spTgt spid="222229"/>
                                        </p:tgtEl>
                                        <p:attrNameLst>
                                          <p:attrName>r</p:attrName>
                                        </p:attrNameLst>
                                      </p:cBhvr>
                                    </p:animRot>
                                    <p:animRot by="-240000">
                                      <p:cBhvr>
                                        <p:cTn id="32" dur="200" fill="hold">
                                          <p:stCondLst>
                                            <p:cond delay="600"/>
                                          </p:stCondLst>
                                        </p:cTn>
                                        <p:tgtEl>
                                          <p:spTgt spid="222229"/>
                                        </p:tgtEl>
                                        <p:attrNameLst>
                                          <p:attrName>r</p:attrName>
                                        </p:attrNameLst>
                                      </p:cBhvr>
                                    </p:animRot>
                                    <p:animRot by="120000">
                                      <p:cBhvr>
                                        <p:cTn id="33" dur="200" fill="hold">
                                          <p:stCondLst>
                                            <p:cond delay="800"/>
                                          </p:stCondLst>
                                        </p:cTn>
                                        <p:tgtEl>
                                          <p:spTgt spid="222229"/>
                                        </p:tgtEl>
                                        <p:attrNameLst>
                                          <p:attrName>r</p:attrName>
                                        </p:attrNameLst>
                                      </p:cBhvr>
                                    </p:animRot>
                                  </p:childTnLst>
                                </p:cTn>
                              </p:par>
                              <p:par>
                                <p:cTn id="34" presetID="32" presetClass="emph" presetSubtype="0" fill="hold" nodeType="withEffect">
                                  <p:stCondLst>
                                    <p:cond delay="0"/>
                                  </p:stCondLst>
                                  <p:childTnLst>
                                    <p:animClr clrSpc="rgb" dir="cw">
                                      <p:cBhvr override="childStyle">
                                        <p:cTn id="35" dur="100" fill="hold"/>
                                        <p:tgtEl>
                                          <p:spTgt spid="222231"/>
                                        </p:tgtEl>
                                        <p:attrNameLst>
                                          <p:attrName>style.color</p:attrName>
                                        </p:attrNameLst>
                                      </p:cBhvr>
                                      <p:to>
                                        <a:schemeClr val="accent2"/>
                                      </p:to>
                                    </p:animClr>
                                    <p:animClr clrSpc="rgb" dir="cw">
                                      <p:cBhvr>
                                        <p:cTn id="36" dur="100" fill="hold"/>
                                        <p:tgtEl>
                                          <p:spTgt spid="222231"/>
                                        </p:tgtEl>
                                        <p:attrNameLst>
                                          <p:attrName>fillcolor</p:attrName>
                                        </p:attrNameLst>
                                      </p:cBhvr>
                                      <p:to>
                                        <a:schemeClr val="accent2"/>
                                      </p:to>
                                    </p:animClr>
                                    <p:set>
                                      <p:cBhvr>
                                        <p:cTn id="37" dur="100" fill="hold"/>
                                        <p:tgtEl>
                                          <p:spTgt spid="222231"/>
                                        </p:tgtEl>
                                        <p:attrNameLst>
                                          <p:attrName>fill.type</p:attrName>
                                        </p:attrNameLst>
                                      </p:cBhvr>
                                      <p:to>
                                        <p:strVal val="solid"/>
                                      </p:to>
                                    </p:set>
                                    <p:set>
                                      <p:cBhvr>
                                        <p:cTn id="38" dur="100" fill="hold"/>
                                        <p:tgtEl>
                                          <p:spTgt spid="222231"/>
                                        </p:tgtEl>
                                        <p:attrNameLst>
                                          <p:attrName>fill.on</p:attrName>
                                        </p:attrNameLst>
                                      </p:cBhvr>
                                      <p:to>
                                        <p:strVal val="true"/>
                                      </p:to>
                                    </p:set>
                                    <p:animRot by="120000">
                                      <p:cBhvr>
                                        <p:cTn id="39" dur="100" fill="hold">
                                          <p:stCondLst>
                                            <p:cond delay="0"/>
                                          </p:stCondLst>
                                        </p:cTn>
                                        <p:tgtEl>
                                          <p:spTgt spid="222231"/>
                                        </p:tgtEl>
                                        <p:attrNameLst>
                                          <p:attrName>r</p:attrName>
                                        </p:attrNameLst>
                                      </p:cBhvr>
                                    </p:animRot>
                                    <p:animRot by="-240000">
                                      <p:cBhvr>
                                        <p:cTn id="40" dur="200" fill="hold">
                                          <p:stCondLst>
                                            <p:cond delay="200"/>
                                          </p:stCondLst>
                                        </p:cTn>
                                        <p:tgtEl>
                                          <p:spTgt spid="222231"/>
                                        </p:tgtEl>
                                        <p:attrNameLst>
                                          <p:attrName>r</p:attrName>
                                        </p:attrNameLst>
                                      </p:cBhvr>
                                    </p:animRot>
                                    <p:animRot by="240000">
                                      <p:cBhvr>
                                        <p:cTn id="41" dur="200" fill="hold">
                                          <p:stCondLst>
                                            <p:cond delay="400"/>
                                          </p:stCondLst>
                                        </p:cTn>
                                        <p:tgtEl>
                                          <p:spTgt spid="222231"/>
                                        </p:tgtEl>
                                        <p:attrNameLst>
                                          <p:attrName>r</p:attrName>
                                        </p:attrNameLst>
                                      </p:cBhvr>
                                    </p:animRot>
                                    <p:animRot by="-240000">
                                      <p:cBhvr>
                                        <p:cTn id="42" dur="200" fill="hold">
                                          <p:stCondLst>
                                            <p:cond delay="600"/>
                                          </p:stCondLst>
                                        </p:cTn>
                                        <p:tgtEl>
                                          <p:spTgt spid="222231"/>
                                        </p:tgtEl>
                                        <p:attrNameLst>
                                          <p:attrName>r</p:attrName>
                                        </p:attrNameLst>
                                      </p:cBhvr>
                                    </p:animRot>
                                    <p:animRot by="120000">
                                      <p:cBhvr>
                                        <p:cTn id="43" dur="200" fill="hold">
                                          <p:stCondLst>
                                            <p:cond delay="800"/>
                                          </p:stCondLst>
                                        </p:cTn>
                                        <p:tgtEl>
                                          <p:spTgt spid="222231"/>
                                        </p:tgtEl>
                                        <p:attrNameLst>
                                          <p:attrName>r</p:attrName>
                                        </p:attrNameLst>
                                      </p:cBhvr>
                                    </p:animRot>
                                  </p:childTnLst>
                                </p:cTn>
                              </p:par>
                              <p:par>
                                <p:cTn id="44" presetID="22" presetClass="entr" presetSubtype="8" fill="hold" grpId="0" nodeType="withEffect">
                                  <p:stCondLst>
                                    <p:cond delay="0"/>
                                  </p:stCondLst>
                                  <p:childTnLst>
                                    <p:set>
                                      <p:cBhvr>
                                        <p:cTn id="45" dur="1" fill="hold">
                                          <p:stCondLst>
                                            <p:cond delay="0"/>
                                          </p:stCondLst>
                                        </p:cTn>
                                        <p:tgtEl>
                                          <p:spTgt spid="222242"/>
                                        </p:tgtEl>
                                        <p:attrNameLst>
                                          <p:attrName>style.visibility</p:attrName>
                                        </p:attrNameLst>
                                      </p:cBhvr>
                                      <p:to>
                                        <p:strVal val="visible"/>
                                      </p:to>
                                    </p:set>
                                    <p:animEffect transition="in" filter="wipe(left)">
                                      <p:cBhvr>
                                        <p:cTn id="46" dur="500"/>
                                        <p:tgtEl>
                                          <p:spTgt spid="222242"/>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nodeType="clickEffect">
                                  <p:stCondLst>
                                    <p:cond delay="0"/>
                                  </p:stCondLst>
                                  <p:childTnLst>
                                    <p:set>
                                      <p:cBhvr>
                                        <p:cTn id="50" dur="1" fill="hold">
                                          <p:stCondLst>
                                            <p:cond delay="0"/>
                                          </p:stCondLst>
                                        </p:cTn>
                                        <p:tgtEl>
                                          <p:spTgt spid="222229"/>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222230"/>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222232"/>
                                        </p:tgtEl>
                                        <p:attrNameLst>
                                          <p:attrName>style.visibility</p:attrName>
                                        </p:attrNameLst>
                                      </p:cBhvr>
                                      <p:to>
                                        <p:strVal val="hidden"/>
                                      </p:to>
                                    </p:set>
                                  </p:childTnLst>
                                </p:cTn>
                              </p:par>
                              <p:par>
                                <p:cTn id="55" presetID="1" presetClass="exit" presetSubtype="0" fill="hold" nodeType="withEffect">
                                  <p:stCondLst>
                                    <p:cond delay="0"/>
                                  </p:stCondLst>
                                  <p:childTnLst>
                                    <p:set>
                                      <p:cBhvr>
                                        <p:cTn id="56" dur="1" fill="hold">
                                          <p:stCondLst>
                                            <p:cond delay="0"/>
                                          </p:stCondLst>
                                        </p:cTn>
                                        <p:tgtEl>
                                          <p:spTgt spid="222237"/>
                                        </p:tgtEl>
                                        <p:attrNameLst>
                                          <p:attrName>style.visibility</p:attrName>
                                        </p:attrNameLst>
                                      </p:cBhvr>
                                      <p:to>
                                        <p:strVal val="hidden"/>
                                      </p:to>
                                    </p:set>
                                  </p:childTnLst>
                                </p:cTn>
                              </p:par>
                              <p:par>
                                <p:cTn id="57" presetID="1" presetClass="entr" presetSubtype="0" fill="hold" grpId="0" nodeType="withEffect">
                                  <p:stCondLst>
                                    <p:cond delay="0"/>
                                  </p:stCondLst>
                                  <p:childTnLst>
                                    <p:set>
                                      <p:cBhvr>
                                        <p:cTn id="58" dur="1" fill="hold">
                                          <p:stCondLst>
                                            <p:cond delay="0"/>
                                          </p:stCondLst>
                                        </p:cTn>
                                        <p:tgtEl>
                                          <p:spTgt spid="222241"/>
                                        </p:tgtEl>
                                        <p:attrNameLst>
                                          <p:attrName>style.visibility</p:attrName>
                                        </p:attrNameLst>
                                      </p:cBhvr>
                                      <p:to>
                                        <p:strVal val="visible"/>
                                      </p:to>
                                    </p:set>
                                  </p:childTnLst>
                                </p:cTn>
                              </p:par>
                              <p:par>
                                <p:cTn id="59" presetID="1" presetClass="exit" presetSubtype="0" fill="hold" grpId="1" nodeType="withEffect">
                                  <p:stCondLst>
                                    <p:cond delay="0"/>
                                  </p:stCondLst>
                                  <p:childTnLst>
                                    <p:set>
                                      <p:cBhvr>
                                        <p:cTn id="60" dur="1" fill="hold">
                                          <p:stCondLst>
                                            <p:cond delay="0"/>
                                          </p:stCondLst>
                                        </p:cTn>
                                        <p:tgtEl>
                                          <p:spTgt spid="222241"/>
                                        </p:tgtEl>
                                        <p:attrNameLst>
                                          <p:attrName>style.visibility</p:attrName>
                                        </p:attrNameLst>
                                      </p:cBhvr>
                                      <p:to>
                                        <p:strVal val="hidden"/>
                                      </p:to>
                                    </p:set>
                                  </p:childTnLst>
                                </p:cTn>
                              </p:par>
                              <p:par>
                                <p:cTn id="61" presetID="1" presetClass="entr" presetSubtype="0" fill="hold" grpId="2" nodeType="withEffect">
                                  <p:stCondLst>
                                    <p:cond delay="0"/>
                                  </p:stCondLst>
                                  <p:childTnLst>
                                    <p:set>
                                      <p:cBhvr>
                                        <p:cTn id="62" dur="1" fill="hold">
                                          <p:stCondLst>
                                            <p:cond delay="0"/>
                                          </p:stCondLst>
                                        </p:cTn>
                                        <p:tgtEl>
                                          <p:spTgt spid="222241"/>
                                        </p:tgtEl>
                                        <p:attrNameLst>
                                          <p:attrName>style.visibility</p:attrName>
                                        </p:attrNameLst>
                                      </p:cBhvr>
                                      <p:to>
                                        <p:strVal val="visible"/>
                                      </p:to>
                                    </p:set>
                                  </p:childTnLst>
                                </p:cTn>
                              </p:par>
                              <p:par>
                                <p:cTn id="63" presetID="32" presetClass="emph" presetSubtype="0" fill="hold" nodeType="withEffect">
                                  <p:stCondLst>
                                    <p:cond delay="0"/>
                                  </p:stCondLst>
                                  <p:childTnLst>
                                    <p:animClr clrSpc="rgb" dir="cw">
                                      <p:cBhvr override="childStyle">
                                        <p:cTn id="64" dur="100" fill="hold"/>
                                        <p:tgtEl>
                                          <p:spTgt spid="222231"/>
                                        </p:tgtEl>
                                        <p:attrNameLst>
                                          <p:attrName>style.color</p:attrName>
                                        </p:attrNameLst>
                                      </p:cBhvr>
                                      <p:to>
                                        <a:schemeClr val="accent2"/>
                                      </p:to>
                                    </p:animClr>
                                    <p:animClr clrSpc="rgb" dir="cw">
                                      <p:cBhvr>
                                        <p:cTn id="65" dur="100" fill="hold"/>
                                        <p:tgtEl>
                                          <p:spTgt spid="222231"/>
                                        </p:tgtEl>
                                        <p:attrNameLst>
                                          <p:attrName>fillcolor</p:attrName>
                                        </p:attrNameLst>
                                      </p:cBhvr>
                                      <p:to>
                                        <a:schemeClr val="accent2"/>
                                      </p:to>
                                    </p:animClr>
                                    <p:set>
                                      <p:cBhvr>
                                        <p:cTn id="66" dur="100" fill="hold"/>
                                        <p:tgtEl>
                                          <p:spTgt spid="222231"/>
                                        </p:tgtEl>
                                        <p:attrNameLst>
                                          <p:attrName>fill.type</p:attrName>
                                        </p:attrNameLst>
                                      </p:cBhvr>
                                      <p:to>
                                        <p:strVal val="solid"/>
                                      </p:to>
                                    </p:set>
                                    <p:set>
                                      <p:cBhvr>
                                        <p:cTn id="67" dur="100" fill="hold"/>
                                        <p:tgtEl>
                                          <p:spTgt spid="222231"/>
                                        </p:tgtEl>
                                        <p:attrNameLst>
                                          <p:attrName>fill.on</p:attrName>
                                        </p:attrNameLst>
                                      </p:cBhvr>
                                      <p:to>
                                        <p:strVal val="true"/>
                                      </p:to>
                                    </p:set>
                                    <p:animRot by="120000">
                                      <p:cBhvr>
                                        <p:cTn id="68" dur="100" fill="hold">
                                          <p:stCondLst>
                                            <p:cond delay="0"/>
                                          </p:stCondLst>
                                        </p:cTn>
                                        <p:tgtEl>
                                          <p:spTgt spid="222231"/>
                                        </p:tgtEl>
                                        <p:attrNameLst>
                                          <p:attrName>r</p:attrName>
                                        </p:attrNameLst>
                                      </p:cBhvr>
                                    </p:animRot>
                                    <p:animRot by="-240000">
                                      <p:cBhvr>
                                        <p:cTn id="69" dur="200" fill="hold">
                                          <p:stCondLst>
                                            <p:cond delay="200"/>
                                          </p:stCondLst>
                                        </p:cTn>
                                        <p:tgtEl>
                                          <p:spTgt spid="222231"/>
                                        </p:tgtEl>
                                        <p:attrNameLst>
                                          <p:attrName>r</p:attrName>
                                        </p:attrNameLst>
                                      </p:cBhvr>
                                    </p:animRot>
                                    <p:animRot by="240000">
                                      <p:cBhvr>
                                        <p:cTn id="70" dur="200" fill="hold">
                                          <p:stCondLst>
                                            <p:cond delay="400"/>
                                          </p:stCondLst>
                                        </p:cTn>
                                        <p:tgtEl>
                                          <p:spTgt spid="222231"/>
                                        </p:tgtEl>
                                        <p:attrNameLst>
                                          <p:attrName>r</p:attrName>
                                        </p:attrNameLst>
                                      </p:cBhvr>
                                    </p:animRot>
                                    <p:animRot by="-240000">
                                      <p:cBhvr>
                                        <p:cTn id="71" dur="200" fill="hold">
                                          <p:stCondLst>
                                            <p:cond delay="600"/>
                                          </p:stCondLst>
                                        </p:cTn>
                                        <p:tgtEl>
                                          <p:spTgt spid="222231"/>
                                        </p:tgtEl>
                                        <p:attrNameLst>
                                          <p:attrName>r</p:attrName>
                                        </p:attrNameLst>
                                      </p:cBhvr>
                                    </p:animRot>
                                    <p:animRot by="120000">
                                      <p:cBhvr>
                                        <p:cTn id="72" dur="200" fill="hold">
                                          <p:stCondLst>
                                            <p:cond delay="800"/>
                                          </p:stCondLst>
                                        </p:cTn>
                                        <p:tgtEl>
                                          <p:spTgt spid="222231"/>
                                        </p:tgtEl>
                                        <p:attrNameLst>
                                          <p:attrName>r</p:attrName>
                                        </p:attrNameLst>
                                      </p:cBhvr>
                                    </p:animRot>
                                  </p:childTnLst>
                                </p:cTn>
                              </p:par>
                              <p:par>
                                <p:cTn id="73" presetID="1" presetClass="entr" presetSubtype="0" fill="hold" nodeType="withEffect">
                                  <p:stCondLst>
                                    <p:cond delay="0"/>
                                  </p:stCondLst>
                                  <p:childTnLst>
                                    <p:set>
                                      <p:cBhvr>
                                        <p:cTn id="74" dur="1" fill="hold">
                                          <p:stCondLst>
                                            <p:cond delay="0"/>
                                          </p:stCondLst>
                                        </p:cTn>
                                        <p:tgtEl>
                                          <p:spTgt spid="2222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2" grpId="0"/>
      <p:bldP spid="222230" grpId="0"/>
      <p:bldP spid="222230" grpId="1"/>
      <p:bldP spid="222232" grpId="0"/>
      <p:bldP spid="222232" grpId="1"/>
      <p:bldP spid="222241" grpId="0"/>
      <p:bldP spid="222241" grpId="1"/>
      <p:bldP spid="222241" grpId="2"/>
      <p:bldP spid="222242" grpId="0"/>
    </p:bld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p:sp>
        <p:nvSpPr>
          <p:cNvPr id="224258" name="标题 224257"/>
          <p:cNvSpPr>
            <a:spLocks noGrp="1"/>
          </p:cNvSpPr>
          <p:nvPr>
            <p:ph type="title"/>
          </p:nvPr>
        </p:nvSpPr>
        <p:spPr>
          <a:ln/>
        </p:spPr>
        <p:txBody>
          <a:bodyPr anchor="ctr"/>
          <a:p>
            <a:r>
              <a:rPr lang="zh-CN" altLang="en-US" dirty="0">
                <a:ea typeface="华文行楷" panose="02010800040101010101" pitchFamily="2" charset="-122"/>
              </a:rPr>
              <a:t>相关试题</a:t>
            </a:r>
            <a:endParaRPr lang="zh-CN" altLang="en-US" dirty="0">
              <a:ea typeface="华文行楷" panose="02010800040101010101" pitchFamily="2" charset="-122"/>
            </a:endParaRPr>
          </a:p>
        </p:txBody>
      </p:sp>
      <p:sp>
        <p:nvSpPr>
          <p:cNvPr id="224259" name="文本占位符 224258"/>
          <p:cNvSpPr>
            <a:spLocks noGrp="1"/>
          </p:cNvSpPr>
          <p:nvPr>
            <p:ph type="body" idx="1"/>
          </p:nvPr>
        </p:nvSpPr>
        <p:spPr>
          <a:xfrm>
            <a:off x="1173163" y="1462088"/>
            <a:ext cx="4846637" cy="5029200"/>
          </a:xfrm>
          <a:ln/>
        </p:spPr>
        <p:txBody>
          <a:bodyPr/>
          <a:p>
            <a:pPr>
              <a:lnSpc>
                <a:spcPct val="140000"/>
              </a:lnSpc>
            </a:pPr>
            <a:r>
              <a:rPr lang="en-US" altLang="zh-CN" sz="2800" b="1">
                <a:solidFill>
                  <a:schemeClr val="tx2"/>
                </a:solidFill>
                <a:latin typeface="Times New Roman" panose="02020603050405020304" pitchFamily="18" charset="0"/>
              </a:rPr>
              <a:t>Uva10531 Maze Statistics</a:t>
            </a:r>
            <a:endParaRPr lang="en-US" altLang="zh-CN" sz="2800" b="1">
              <a:solidFill>
                <a:schemeClr val="tx2"/>
              </a:solidFill>
              <a:latin typeface="Times New Roman" panose="02020603050405020304" pitchFamily="18" charset="0"/>
            </a:endParaRPr>
          </a:p>
          <a:p>
            <a:pPr>
              <a:lnSpc>
                <a:spcPct val="140000"/>
              </a:lnSpc>
            </a:pPr>
            <a:r>
              <a:rPr lang="en-US" altLang="zh-CN" sz="2800" b="1" dirty="0" err="1">
                <a:solidFill>
                  <a:schemeClr val="tx2"/>
                </a:solidFill>
                <a:latin typeface="Times New Roman" panose="02020603050405020304" pitchFamily="18" charset="0"/>
              </a:rPr>
              <a:t>SRM312 CheapestIsland</a:t>
            </a:r>
            <a:endParaRPr lang="en-US" altLang="zh-CN" sz="2800" b="1">
              <a:solidFill>
                <a:schemeClr val="tx2"/>
              </a:solidFill>
              <a:latin typeface="Times New Roman" panose="02020603050405020304" pitchFamily="18" charset="0"/>
            </a:endParaRPr>
          </a:p>
          <a:p>
            <a:pPr>
              <a:lnSpc>
                <a:spcPct val="140000"/>
              </a:lnSpc>
            </a:pPr>
            <a:r>
              <a:rPr lang="en-US" altLang="zh-CN" sz="2800" b="1">
                <a:solidFill>
                  <a:schemeClr val="tx2"/>
                </a:solidFill>
                <a:latin typeface="Times New Roman" panose="02020603050405020304" pitchFamily="18" charset="0"/>
              </a:rPr>
              <a:t>IPSC2007 Delicious Cake</a:t>
            </a:r>
            <a:endParaRPr lang="en-US" altLang="zh-CN" sz="2800" b="1">
              <a:solidFill>
                <a:schemeClr val="tx2"/>
              </a:solidFill>
              <a:latin typeface="Times New Roman" panose="02020603050405020304" pitchFamily="18" charset="0"/>
            </a:endParaRPr>
          </a:p>
          <a:p>
            <a:pPr>
              <a:lnSpc>
                <a:spcPct val="140000"/>
              </a:lnSpc>
            </a:pPr>
            <a:r>
              <a:rPr lang="en-US" altLang="zh-CN" sz="2800" b="1">
                <a:solidFill>
                  <a:schemeClr val="tx2"/>
                </a:solidFill>
                <a:latin typeface="Times New Roman" panose="02020603050405020304" pitchFamily="18" charset="0"/>
              </a:rPr>
              <a:t>NWERC2004 Pipes</a:t>
            </a:r>
            <a:endParaRPr lang="en-US" altLang="zh-CN" sz="2800" b="1">
              <a:solidFill>
                <a:schemeClr val="tx2"/>
              </a:solidFill>
              <a:latin typeface="Times New Roman" panose="02020603050405020304" pitchFamily="18" charset="0"/>
            </a:endParaRPr>
          </a:p>
          <a:p>
            <a:pPr>
              <a:lnSpc>
                <a:spcPct val="140000"/>
              </a:lnSpc>
            </a:pPr>
            <a:r>
              <a:rPr lang="en-US" altLang="zh-CN" sz="2800" b="1">
                <a:solidFill>
                  <a:schemeClr val="tx2"/>
                </a:solidFill>
                <a:latin typeface="Times New Roman" panose="02020603050405020304" pitchFamily="18" charset="0"/>
              </a:rPr>
              <a:t>Hnoi2007 Park</a:t>
            </a:r>
            <a:endParaRPr lang="en-US" altLang="zh-CN" sz="2800" b="1">
              <a:solidFill>
                <a:schemeClr val="tx2"/>
              </a:solidFill>
              <a:latin typeface="Times New Roman" panose="02020603050405020304" pitchFamily="18" charset="0"/>
            </a:endParaRPr>
          </a:p>
          <a:p>
            <a:pPr>
              <a:lnSpc>
                <a:spcPct val="140000"/>
              </a:lnSpc>
            </a:pPr>
            <a:r>
              <a:rPr lang="en-US" altLang="zh-CN" sz="2800" b="1">
                <a:solidFill>
                  <a:schemeClr val="tx2"/>
                </a:solidFill>
                <a:latin typeface="Times New Roman" panose="02020603050405020304" pitchFamily="18" charset="0"/>
              </a:rPr>
              <a:t>Poj1739 Tony’s Tour</a:t>
            </a:r>
            <a:endParaRPr lang="en-US" altLang="zh-CN" sz="2800" b="1">
              <a:solidFill>
                <a:schemeClr val="tx2"/>
              </a:solidFill>
              <a:latin typeface="Times New Roman" panose="02020603050405020304" pitchFamily="18" charset="0"/>
            </a:endParaRPr>
          </a:p>
          <a:p>
            <a:pPr>
              <a:lnSpc>
                <a:spcPct val="140000"/>
              </a:lnSpc>
            </a:pPr>
            <a:r>
              <a:rPr lang="en-US" altLang="zh-CN" sz="2800" b="1">
                <a:solidFill>
                  <a:schemeClr val="tx2"/>
                </a:solidFill>
                <a:latin typeface="Arial" panose="020B0604020202020204" pitchFamily="34" charset="0"/>
              </a:rPr>
              <a:t>…</a:t>
            </a:r>
            <a:endParaRPr lang="en-US" altLang="zh-CN" sz="2800" b="1">
              <a:solidFill>
                <a:schemeClr val="tx2"/>
              </a:solidFill>
              <a:latin typeface="Times New Roman" panose="02020603050405020304" pitchFamily="18" charset="0"/>
            </a:endParaRPr>
          </a:p>
          <a:p>
            <a:pPr>
              <a:lnSpc>
                <a:spcPct val="90000"/>
              </a:lnSpc>
            </a:pPr>
            <a:endParaRPr lang="en-US" altLang="zh-CN" sz="2800" b="1">
              <a:solidFill>
                <a:schemeClr val="tx2"/>
              </a:solidFill>
              <a:latin typeface="Times New Roman" panose="02020603050405020304" pitchFamily="18" charset="0"/>
            </a:endParaRPr>
          </a:p>
          <a:p>
            <a:pPr>
              <a:lnSpc>
                <a:spcPct val="90000"/>
              </a:lnSpc>
            </a:pPr>
            <a:endParaRPr lang="en-US" altLang="zh-CN" sz="2400" b="1"/>
          </a:p>
          <a:p>
            <a:pPr>
              <a:lnSpc>
                <a:spcPct val="90000"/>
              </a:lnSpc>
            </a:pPr>
            <a:endParaRPr lang="en-US" altLang="zh-CN" sz="2400"/>
          </a:p>
          <a:p>
            <a:pPr>
              <a:lnSpc>
                <a:spcPct val="90000"/>
              </a:lnSpc>
            </a:pPr>
            <a:endParaRPr lang="en-US" altLang="zh-CN" sz="2400"/>
          </a:p>
        </p:txBody>
      </p:sp>
    </p:spTree>
  </p:cSld>
  <p:clrMapOvr>
    <a:masterClrMapping/>
  </p:clrMapOvr>
  <p:transition>
    <p:fade thruBlk="1"/>
  </p:transition>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p:sp>
        <p:nvSpPr>
          <p:cNvPr id="225282" name="标题 225281"/>
          <p:cNvSpPr>
            <a:spLocks noGrp="1"/>
          </p:cNvSpPr>
          <p:nvPr>
            <p:ph type="title"/>
          </p:nvPr>
        </p:nvSpPr>
        <p:spPr>
          <a:ln/>
        </p:spPr>
        <p:txBody>
          <a:bodyPr anchor="ctr"/>
          <a:p>
            <a:r>
              <a:rPr lang="zh-CN" altLang="en-US" dirty="0">
                <a:ea typeface="华文行楷" panose="02010800040101010101" pitchFamily="2" charset="-122"/>
              </a:rPr>
              <a:t>括号表示法的优势</a:t>
            </a:r>
            <a:endParaRPr lang="zh-CN" altLang="en-US" dirty="0">
              <a:ea typeface="华文行楷" panose="02010800040101010101" pitchFamily="2" charset="-122"/>
            </a:endParaRPr>
          </a:p>
        </p:txBody>
      </p:sp>
      <p:sp>
        <p:nvSpPr>
          <p:cNvPr id="225285" name="矩形 225284"/>
          <p:cNvSpPr/>
          <p:nvPr/>
        </p:nvSpPr>
        <p:spPr>
          <a:xfrm>
            <a:off x="1401763" y="1752600"/>
            <a:ext cx="7666037" cy="6096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r>
              <a:rPr lang="zh-CN" altLang="en-US" b="1" dirty="0">
                <a:solidFill>
                  <a:schemeClr val="tx2"/>
                </a:solidFill>
                <a:latin typeface="Times New Roman" panose="02020603050405020304" pitchFamily="18" charset="0"/>
                <a:ea typeface="仿宋" panose="02010609060101010101" pitchFamily="49" charset="-122"/>
              </a:rPr>
              <a:t>元素之间相对独立</a:t>
            </a:r>
            <a:endParaRPr lang="zh-CN" altLang="en-US" b="1" dirty="0">
              <a:solidFill>
                <a:schemeClr val="tx2"/>
              </a:solidFill>
              <a:latin typeface="Times New Roman" panose="02020603050405020304" pitchFamily="18" charset="0"/>
              <a:ea typeface="仿宋" panose="02010609060101010101" pitchFamily="49" charset="-122"/>
            </a:endParaRPr>
          </a:p>
        </p:txBody>
      </p:sp>
      <p:sp>
        <p:nvSpPr>
          <p:cNvPr id="225286" name="矩形 225285"/>
          <p:cNvSpPr/>
          <p:nvPr/>
        </p:nvSpPr>
        <p:spPr>
          <a:xfrm>
            <a:off x="1401763" y="2728913"/>
            <a:ext cx="7666037" cy="6096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r>
              <a:rPr lang="zh-CN" altLang="en-US" b="1" dirty="0">
                <a:solidFill>
                  <a:schemeClr val="tx2"/>
                </a:solidFill>
                <a:latin typeface="Times New Roman" panose="02020603050405020304" pitchFamily="18" charset="0"/>
                <a:ea typeface="仿宋" panose="02010609060101010101" pitchFamily="49" charset="-122"/>
              </a:rPr>
              <a:t>转移代价低，常数因子小</a:t>
            </a:r>
            <a:endParaRPr lang="zh-CN" altLang="en-US" dirty="0">
              <a:solidFill>
                <a:schemeClr val="tx2"/>
              </a:solidFill>
              <a:latin typeface="Times New Roman" panose="02020603050405020304" pitchFamily="18" charset="0"/>
              <a:ea typeface="仿宋" panose="02010609060101010101" pitchFamily="49" charset="-122"/>
            </a:endParaRPr>
          </a:p>
        </p:txBody>
      </p:sp>
      <p:sp>
        <p:nvSpPr>
          <p:cNvPr id="225287" name="矩形 225286"/>
          <p:cNvSpPr/>
          <p:nvPr/>
        </p:nvSpPr>
        <p:spPr>
          <a:xfrm>
            <a:off x="1401763" y="3643313"/>
            <a:ext cx="7666037" cy="6096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r>
              <a:rPr lang="zh-CN" altLang="en-US" b="1" dirty="0">
                <a:solidFill>
                  <a:schemeClr val="tx2"/>
                </a:solidFill>
                <a:latin typeface="Times New Roman" panose="02020603050405020304" pitchFamily="18" charset="0"/>
                <a:ea typeface="仿宋" panose="02010609060101010101" pitchFamily="49" charset="-122"/>
              </a:rPr>
              <a:t>更加直观，清晰，自然</a:t>
            </a:r>
            <a:endParaRPr lang="zh-CN" altLang="en-US" dirty="0">
              <a:solidFill>
                <a:schemeClr val="tx2"/>
              </a:solidFill>
              <a:latin typeface="Times New Roman" panose="02020603050405020304" pitchFamily="18" charset="0"/>
              <a:ea typeface="仿宋" panose="02010609060101010101" pitchFamily="49" charset="-122"/>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1" nodeType="clickEffect">
                                  <p:stCondLst>
                                    <p:cond delay="0"/>
                                  </p:stCondLst>
                                  <p:iterate type="lt">
                                    <p:tmPct val="10000"/>
                                  </p:iterate>
                                  <p:childTnLst>
                                    <p:set>
                                      <p:cBhvr>
                                        <p:cTn id="6" dur="1" fill="hold">
                                          <p:stCondLst>
                                            <p:cond delay="0"/>
                                          </p:stCondLst>
                                        </p:cTn>
                                        <p:tgtEl>
                                          <p:spTgt spid="225285"/>
                                        </p:tgtEl>
                                        <p:attrNameLst>
                                          <p:attrName>style.visibility</p:attrName>
                                        </p:attrNameLst>
                                      </p:cBhvr>
                                      <p:to>
                                        <p:strVal val="visible"/>
                                      </p:to>
                                    </p:set>
                                    <p:anim calcmode="lin" valueType="num">
                                      <p:cBhvr>
                                        <p:cTn id="7" dur="500" fill="hold"/>
                                        <p:tgtEl>
                                          <p:spTgt spid="22528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25285"/>
                                        </p:tgtEl>
                                        <p:attrNameLst>
                                          <p:attrName>ppt_y</p:attrName>
                                        </p:attrNameLst>
                                      </p:cBhvr>
                                      <p:tavLst>
                                        <p:tav tm="0">
                                          <p:val>
                                            <p:strVal val="#ppt_y"/>
                                          </p:val>
                                        </p:tav>
                                        <p:tav tm="100000">
                                          <p:val>
                                            <p:strVal val="#ppt_y"/>
                                          </p:val>
                                        </p:tav>
                                      </p:tavLst>
                                    </p:anim>
                                    <p:anim calcmode="lin" valueType="num">
                                      <p:cBhvr>
                                        <p:cTn id="9" dur="500" fill="hold"/>
                                        <p:tgtEl>
                                          <p:spTgt spid="22528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2528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25285"/>
                                        </p:tgtEl>
                                      </p:cBhvr>
                                    </p:animEffect>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grpId="1" nodeType="clickEffect">
                                  <p:stCondLst>
                                    <p:cond delay="0"/>
                                  </p:stCondLst>
                                  <p:childTnLst>
                                    <p:set>
                                      <p:cBhvr>
                                        <p:cTn id="15" dur="1" fill="hold">
                                          <p:stCondLst>
                                            <p:cond delay="0"/>
                                          </p:stCondLst>
                                        </p:cTn>
                                        <p:tgtEl>
                                          <p:spTgt spid="225286"/>
                                        </p:tgtEl>
                                        <p:attrNameLst>
                                          <p:attrName>style.visibility</p:attrName>
                                        </p:attrNameLst>
                                      </p:cBhvr>
                                      <p:to>
                                        <p:strVal val="visible"/>
                                      </p:to>
                                    </p:set>
                                    <p:anim calcmode="lin" valueType="num">
                                      <p:cBhvr>
                                        <p:cTn id="16" dur="500" fill="hold"/>
                                        <p:tgtEl>
                                          <p:spTgt spid="225286"/>
                                        </p:tgtEl>
                                        <p:attrNameLst>
                                          <p:attrName>ppt_w</p:attrName>
                                        </p:attrNameLst>
                                      </p:cBhvr>
                                      <p:tavLst>
                                        <p:tav tm="0">
                                          <p:val>
                                            <p:fltVal val="0.000000"/>
                                          </p:val>
                                        </p:tav>
                                        <p:tav tm="100000">
                                          <p:val>
                                            <p:strVal val="#ppt_w"/>
                                          </p:val>
                                        </p:tav>
                                      </p:tavLst>
                                    </p:anim>
                                    <p:anim calcmode="lin" valueType="num">
                                      <p:cBhvr>
                                        <p:cTn id="17" dur="500" fill="hold"/>
                                        <p:tgtEl>
                                          <p:spTgt spid="225286"/>
                                        </p:tgtEl>
                                        <p:attrNameLst>
                                          <p:attrName>ppt_h</p:attrName>
                                        </p:attrNameLst>
                                      </p:cBhvr>
                                      <p:tavLst>
                                        <p:tav tm="0">
                                          <p:val>
                                            <p:fltVal val="0.00000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1" nodeType="clickEffect">
                                  <p:stCondLst>
                                    <p:cond delay="0"/>
                                  </p:stCondLst>
                                  <p:childTnLst>
                                    <p:set>
                                      <p:cBhvr>
                                        <p:cTn id="21" dur="1" fill="hold">
                                          <p:stCondLst>
                                            <p:cond delay="0"/>
                                          </p:stCondLst>
                                        </p:cTn>
                                        <p:tgtEl>
                                          <p:spTgt spid="225287"/>
                                        </p:tgtEl>
                                        <p:attrNameLst>
                                          <p:attrName>style.visibility</p:attrName>
                                        </p:attrNameLst>
                                      </p:cBhvr>
                                      <p:to>
                                        <p:strVal val="visible"/>
                                      </p:to>
                                    </p:set>
                                    <p:animEffect transition="in" filter="box(in)">
                                      <p:cBhvr>
                                        <p:cTn id="22" dur="500"/>
                                        <p:tgtEl>
                                          <p:spTgt spid="225287"/>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xit" presetSubtype="544" fill="hold" grpId="0" nodeType="clickEffect">
                                  <p:stCondLst>
                                    <p:cond delay="0"/>
                                  </p:stCondLst>
                                  <p:iterate type="lt">
                                    <p:tmPct val="0"/>
                                  </p:iterate>
                                  <p:childTnLst>
                                    <p:anim calcmode="lin" valueType="num">
                                      <p:cBhvr>
                                        <p:cTn id="26" dur="500"/>
                                        <p:tgtEl>
                                          <p:spTgt spid="225285"/>
                                        </p:tgtEl>
                                        <p:attrNameLst>
                                          <p:attrName>ppt_w</p:attrName>
                                        </p:attrNameLst>
                                      </p:cBhvr>
                                      <p:tavLst>
                                        <p:tav tm="0">
                                          <p:val>
                                            <p:strVal val="ppt_w"/>
                                          </p:val>
                                        </p:tav>
                                        <p:tav tm="100000">
                                          <p:val>
                                            <p:fltVal val="0.000000"/>
                                          </p:val>
                                        </p:tav>
                                      </p:tavLst>
                                    </p:anim>
                                    <p:anim calcmode="lin" valueType="num">
                                      <p:cBhvr>
                                        <p:cTn id="27" dur="500"/>
                                        <p:tgtEl>
                                          <p:spTgt spid="225285"/>
                                        </p:tgtEl>
                                        <p:attrNameLst>
                                          <p:attrName>ppt_h</p:attrName>
                                        </p:attrNameLst>
                                      </p:cBhvr>
                                      <p:tavLst>
                                        <p:tav tm="0">
                                          <p:val>
                                            <p:strVal val="ppt_h"/>
                                          </p:val>
                                        </p:tav>
                                        <p:tav tm="100000">
                                          <p:val>
                                            <p:fltVal val="0.000000"/>
                                          </p:val>
                                        </p:tav>
                                      </p:tavLst>
                                    </p:anim>
                                    <p:anim calcmode="lin" valueType="num">
                                      <p:cBhvr>
                                        <p:cTn id="28" dur="500"/>
                                        <p:tgtEl>
                                          <p:spTgt spid="225285"/>
                                        </p:tgtEl>
                                        <p:attrNameLst>
                                          <p:attrName>ppt_x</p:attrName>
                                        </p:attrNameLst>
                                      </p:cBhvr>
                                      <p:tavLst>
                                        <p:tav tm="0">
                                          <p:val>
                                            <p:strVal val="ppt_x"/>
                                          </p:val>
                                        </p:tav>
                                        <p:tav tm="100000">
                                          <p:val>
                                            <p:fltVal val="0.500000"/>
                                          </p:val>
                                        </p:tav>
                                      </p:tavLst>
                                    </p:anim>
                                    <p:anim calcmode="lin" valueType="num">
                                      <p:cBhvr>
                                        <p:cTn id="29" dur="500"/>
                                        <p:tgtEl>
                                          <p:spTgt spid="225285"/>
                                        </p:tgtEl>
                                        <p:attrNameLst>
                                          <p:attrName>ppt_y</p:attrName>
                                        </p:attrNameLst>
                                      </p:cBhvr>
                                      <p:tavLst>
                                        <p:tav tm="0">
                                          <p:val>
                                            <p:strVal val="ppt_y"/>
                                          </p:val>
                                        </p:tav>
                                        <p:tav tm="100000">
                                          <p:val>
                                            <p:fltVal val="0.500000"/>
                                          </p:val>
                                        </p:tav>
                                      </p:tavLst>
                                    </p:anim>
                                    <p:set>
                                      <p:cBhvr>
                                        <p:cTn id="30" dur="1" fill="hold">
                                          <p:stCondLst>
                                            <p:cond delay="499"/>
                                          </p:stCondLst>
                                        </p:cTn>
                                        <p:tgtEl>
                                          <p:spTgt spid="225285"/>
                                        </p:tgtEl>
                                        <p:attrNameLst>
                                          <p:attrName>style.visibility</p:attrName>
                                        </p:attrNameLst>
                                      </p:cBhvr>
                                      <p:to>
                                        <p:strVal val="hidden"/>
                                      </p:to>
                                    </p:set>
                                  </p:childTnLst>
                                </p:cTn>
                              </p:par>
                              <p:par>
                                <p:cTn id="31" presetID="23" presetClass="exit" presetSubtype="544" fill="hold" grpId="0" nodeType="withEffect">
                                  <p:stCondLst>
                                    <p:cond delay="0"/>
                                  </p:stCondLst>
                                  <p:childTnLst>
                                    <p:anim calcmode="lin" valueType="num">
                                      <p:cBhvr>
                                        <p:cTn id="32" dur="500"/>
                                        <p:tgtEl>
                                          <p:spTgt spid="225286"/>
                                        </p:tgtEl>
                                        <p:attrNameLst>
                                          <p:attrName>ppt_w</p:attrName>
                                        </p:attrNameLst>
                                      </p:cBhvr>
                                      <p:tavLst>
                                        <p:tav tm="0">
                                          <p:val>
                                            <p:strVal val="ppt_w"/>
                                          </p:val>
                                        </p:tav>
                                        <p:tav tm="100000">
                                          <p:val>
                                            <p:fltVal val="0.000000"/>
                                          </p:val>
                                        </p:tav>
                                      </p:tavLst>
                                    </p:anim>
                                    <p:anim calcmode="lin" valueType="num">
                                      <p:cBhvr>
                                        <p:cTn id="33" dur="500"/>
                                        <p:tgtEl>
                                          <p:spTgt spid="225286"/>
                                        </p:tgtEl>
                                        <p:attrNameLst>
                                          <p:attrName>ppt_h</p:attrName>
                                        </p:attrNameLst>
                                      </p:cBhvr>
                                      <p:tavLst>
                                        <p:tav tm="0">
                                          <p:val>
                                            <p:strVal val="ppt_h"/>
                                          </p:val>
                                        </p:tav>
                                        <p:tav tm="100000">
                                          <p:val>
                                            <p:fltVal val="0.000000"/>
                                          </p:val>
                                        </p:tav>
                                      </p:tavLst>
                                    </p:anim>
                                    <p:anim calcmode="lin" valueType="num">
                                      <p:cBhvr>
                                        <p:cTn id="34" dur="500"/>
                                        <p:tgtEl>
                                          <p:spTgt spid="225286"/>
                                        </p:tgtEl>
                                        <p:attrNameLst>
                                          <p:attrName>ppt_x</p:attrName>
                                        </p:attrNameLst>
                                      </p:cBhvr>
                                      <p:tavLst>
                                        <p:tav tm="0">
                                          <p:val>
                                            <p:strVal val="ppt_x"/>
                                          </p:val>
                                        </p:tav>
                                        <p:tav tm="100000">
                                          <p:val>
                                            <p:fltVal val="0.500000"/>
                                          </p:val>
                                        </p:tav>
                                      </p:tavLst>
                                    </p:anim>
                                    <p:anim calcmode="lin" valueType="num">
                                      <p:cBhvr>
                                        <p:cTn id="35" dur="500"/>
                                        <p:tgtEl>
                                          <p:spTgt spid="225286"/>
                                        </p:tgtEl>
                                        <p:attrNameLst>
                                          <p:attrName>ppt_y</p:attrName>
                                        </p:attrNameLst>
                                      </p:cBhvr>
                                      <p:tavLst>
                                        <p:tav tm="0">
                                          <p:val>
                                            <p:strVal val="ppt_y"/>
                                          </p:val>
                                        </p:tav>
                                        <p:tav tm="100000">
                                          <p:val>
                                            <p:fltVal val="0.500000"/>
                                          </p:val>
                                        </p:tav>
                                      </p:tavLst>
                                    </p:anim>
                                    <p:set>
                                      <p:cBhvr>
                                        <p:cTn id="36" dur="1" fill="hold">
                                          <p:stCondLst>
                                            <p:cond delay="499"/>
                                          </p:stCondLst>
                                        </p:cTn>
                                        <p:tgtEl>
                                          <p:spTgt spid="225286"/>
                                        </p:tgtEl>
                                        <p:attrNameLst>
                                          <p:attrName>style.visibility</p:attrName>
                                        </p:attrNameLst>
                                      </p:cBhvr>
                                      <p:to>
                                        <p:strVal val="hidden"/>
                                      </p:to>
                                    </p:set>
                                  </p:childTnLst>
                                </p:cTn>
                              </p:par>
                              <p:par>
                                <p:cTn id="37" presetID="23" presetClass="exit" presetSubtype="544" fill="hold" grpId="0" nodeType="withEffect">
                                  <p:stCondLst>
                                    <p:cond delay="0"/>
                                  </p:stCondLst>
                                  <p:childTnLst>
                                    <p:anim calcmode="lin" valueType="num">
                                      <p:cBhvr>
                                        <p:cTn id="38" dur="500"/>
                                        <p:tgtEl>
                                          <p:spTgt spid="225287"/>
                                        </p:tgtEl>
                                        <p:attrNameLst>
                                          <p:attrName>ppt_w</p:attrName>
                                        </p:attrNameLst>
                                      </p:cBhvr>
                                      <p:tavLst>
                                        <p:tav tm="0">
                                          <p:val>
                                            <p:strVal val="ppt_w"/>
                                          </p:val>
                                        </p:tav>
                                        <p:tav tm="100000">
                                          <p:val>
                                            <p:fltVal val="0.000000"/>
                                          </p:val>
                                        </p:tav>
                                      </p:tavLst>
                                    </p:anim>
                                    <p:anim calcmode="lin" valueType="num">
                                      <p:cBhvr>
                                        <p:cTn id="39" dur="500"/>
                                        <p:tgtEl>
                                          <p:spTgt spid="225287"/>
                                        </p:tgtEl>
                                        <p:attrNameLst>
                                          <p:attrName>ppt_h</p:attrName>
                                        </p:attrNameLst>
                                      </p:cBhvr>
                                      <p:tavLst>
                                        <p:tav tm="0">
                                          <p:val>
                                            <p:strVal val="ppt_h"/>
                                          </p:val>
                                        </p:tav>
                                        <p:tav tm="100000">
                                          <p:val>
                                            <p:fltVal val="0.000000"/>
                                          </p:val>
                                        </p:tav>
                                      </p:tavLst>
                                    </p:anim>
                                    <p:anim calcmode="lin" valueType="num">
                                      <p:cBhvr>
                                        <p:cTn id="40" dur="500"/>
                                        <p:tgtEl>
                                          <p:spTgt spid="225287"/>
                                        </p:tgtEl>
                                        <p:attrNameLst>
                                          <p:attrName>ppt_x</p:attrName>
                                        </p:attrNameLst>
                                      </p:cBhvr>
                                      <p:tavLst>
                                        <p:tav tm="0">
                                          <p:val>
                                            <p:strVal val="ppt_x"/>
                                          </p:val>
                                        </p:tav>
                                        <p:tav tm="100000">
                                          <p:val>
                                            <p:fltVal val="0.500000"/>
                                          </p:val>
                                        </p:tav>
                                      </p:tavLst>
                                    </p:anim>
                                    <p:anim calcmode="lin" valueType="num">
                                      <p:cBhvr>
                                        <p:cTn id="41" dur="500"/>
                                        <p:tgtEl>
                                          <p:spTgt spid="225287"/>
                                        </p:tgtEl>
                                        <p:attrNameLst>
                                          <p:attrName>ppt_y</p:attrName>
                                        </p:attrNameLst>
                                      </p:cBhvr>
                                      <p:tavLst>
                                        <p:tav tm="0">
                                          <p:val>
                                            <p:strVal val="ppt_y"/>
                                          </p:val>
                                        </p:tav>
                                        <p:tav tm="100000">
                                          <p:val>
                                            <p:fltVal val="0.500000"/>
                                          </p:val>
                                        </p:tav>
                                      </p:tavLst>
                                    </p:anim>
                                    <p:set>
                                      <p:cBhvr>
                                        <p:cTn id="42" dur="1" fill="hold">
                                          <p:stCondLst>
                                            <p:cond delay="499"/>
                                          </p:stCondLst>
                                        </p:cTn>
                                        <p:tgtEl>
                                          <p:spTgt spid="22528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5" grpId="0"/>
      <p:bldP spid="225285" grpId="1"/>
      <p:bldP spid="225286" grpId="0"/>
      <p:bldP spid="225286" grpId="1"/>
      <p:bldP spid="225287" grpId="0"/>
      <p:bldP spid="225287" grpId="1"/>
    </p:bld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p:sp>
        <p:nvSpPr>
          <p:cNvPr id="227330" name="标题 227329"/>
          <p:cNvSpPr>
            <a:spLocks noGrp="1"/>
          </p:cNvSpPr>
          <p:nvPr>
            <p:ph type="title"/>
          </p:nvPr>
        </p:nvSpPr>
        <p:spPr>
          <a:ln/>
        </p:spPr>
        <p:txBody>
          <a:bodyPr anchor="ctr"/>
          <a:p>
            <a:r>
              <a:rPr lang="zh-CN" altLang="en-US" dirty="0">
                <a:ea typeface="华文行楷" panose="02010800040101010101" pitchFamily="2" charset="-122"/>
              </a:rPr>
              <a:t>参考文献</a:t>
            </a:r>
            <a:endParaRPr lang="zh-CN" altLang="en-US" dirty="0">
              <a:ea typeface="华文行楷" panose="02010800040101010101" pitchFamily="2" charset="-122"/>
            </a:endParaRPr>
          </a:p>
        </p:txBody>
      </p:sp>
      <p:sp>
        <p:nvSpPr>
          <p:cNvPr id="227331" name="文本占位符 227330"/>
          <p:cNvSpPr>
            <a:spLocks noGrp="1"/>
          </p:cNvSpPr>
          <p:nvPr>
            <p:ph type="body" idx="1"/>
          </p:nvPr>
        </p:nvSpPr>
        <p:spPr>
          <a:xfrm>
            <a:off x="1173163" y="1447800"/>
            <a:ext cx="7772400" cy="4648200"/>
          </a:xfrm>
          <a:ln/>
        </p:spPr>
        <p:txBody>
          <a:bodyPr/>
          <a:p>
            <a:pPr marL="609600" indent="-609600">
              <a:lnSpc>
                <a:spcPct val="140000"/>
              </a:lnSpc>
            </a:pPr>
            <a:r>
              <a:rPr lang="zh-CN" altLang="en-US" sz="2800" dirty="0">
                <a:solidFill>
                  <a:schemeClr val="tx2"/>
                </a:solidFill>
                <a:latin typeface="Times New Roman" panose="02020603050405020304" pitchFamily="18" charset="0"/>
                <a:ea typeface="仿宋" panose="02010609060101010101" pitchFamily="49" charset="-122"/>
              </a:rPr>
              <a:t>刘汝佳、黄亮</a:t>
            </a:r>
            <a:r>
              <a:rPr lang="en-US" altLang="zh-CN" sz="2800" dirty="0">
                <a:solidFill>
                  <a:schemeClr val="tx2"/>
                </a:solidFill>
                <a:latin typeface="Times New Roman" panose="02020603050405020304" pitchFamily="18" charset="0"/>
                <a:ea typeface="仿宋" panose="02010609060101010101" pitchFamily="49" charset="-122"/>
              </a:rPr>
              <a:t>《</a:t>
            </a:r>
            <a:r>
              <a:rPr lang="zh-CN" altLang="en-US" sz="2800" dirty="0">
                <a:solidFill>
                  <a:schemeClr val="tx2"/>
                </a:solidFill>
                <a:latin typeface="Times New Roman" panose="02020603050405020304" pitchFamily="18" charset="0"/>
                <a:ea typeface="仿宋" panose="02010609060101010101" pitchFamily="49" charset="-122"/>
              </a:rPr>
              <a:t>算法艺术与信息学竞赛</a:t>
            </a:r>
            <a:r>
              <a:rPr lang="en-US" altLang="zh-CN" sz="2800">
                <a:solidFill>
                  <a:schemeClr val="tx2"/>
                </a:solidFill>
                <a:latin typeface="Times New Roman" panose="02020603050405020304" pitchFamily="18" charset="0"/>
                <a:ea typeface="仿宋" panose="02010609060101010101" pitchFamily="49" charset="-122"/>
              </a:rPr>
              <a:t>》</a:t>
            </a:r>
            <a:endParaRPr lang="en-US" altLang="zh-CN" sz="2800">
              <a:solidFill>
                <a:schemeClr val="tx2"/>
              </a:solidFill>
              <a:latin typeface="Times New Roman" panose="02020603050405020304" pitchFamily="18" charset="0"/>
              <a:ea typeface="仿宋" panose="02010609060101010101" pitchFamily="49" charset="-122"/>
            </a:endParaRPr>
          </a:p>
          <a:p>
            <a:pPr marL="609600" indent="-609600">
              <a:lnSpc>
                <a:spcPct val="140000"/>
              </a:lnSpc>
            </a:pPr>
            <a:r>
              <a:rPr lang="zh-CN" altLang="en-US" sz="2800" dirty="0">
                <a:solidFill>
                  <a:schemeClr val="tx2"/>
                </a:solidFill>
                <a:latin typeface="Times New Roman" panose="02020603050405020304" pitchFamily="18" charset="0"/>
                <a:ea typeface="仿宋" panose="02010609060101010101" pitchFamily="49" charset="-122"/>
              </a:rPr>
              <a:t>金恺 </a:t>
            </a:r>
            <a:r>
              <a:rPr lang="en-US" altLang="zh-CN" sz="2800" dirty="0">
                <a:solidFill>
                  <a:schemeClr val="tx2"/>
                </a:solidFill>
                <a:latin typeface="Times New Roman" panose="02020603050405020304" pitchFamily="18" charset="0"/>
                <a:ea typeface="仿宋" panose="02010609060101010101" pitchFamily="49" charset="-122"/>
              </a:rPr>
              <a:t>《Black &amp; White》</a:t>
            </a:r>
            <a:r>
              <a:rPr lang="zh-CN" altLang="en-US" sz="2800" dirty="0">
                <a:solidFill>
                  <a:schemeClr val="tx2"/>
                </a:solidFill>
                <a:latin typeface="Times New Roman" panose="02020603050405020304" pitchFamily="18" charset="0"/>
                <a:ea typeface="仿宋" panose="02010609060101010101" pitchFamily="49" charset="-122"/>
              </a:rPr>
              <a:t>解题报告</a:t>
            </a:r>
            <a:r>
              <a:rPr lang="en-US" altLang="zh-CN" sz="2800" dirty="0">
                <a:solidFill>
                  <a:schemeClr val="tx2"/>
                </a:solidFill>
                <a:latin typeface="Times New Roman" panose="02020603050405020304" pitchFamily="18" charset="0"/>
                <a:ea typeface="仿宋" panose="02010609060101010101" pitchFamily="49" charset="-122"/>
              </a:rPr>
              <a:t>, 2004</a:t>
            </a:r>
            <a:r>
              <a:rPr lang="zh-CN" altLang="en-US" sz="2800" dirty="0">
                <a:solidFill>
                  <a:schemeClr val="tx2"/>
                </a:solidFill>
                <a:latin typeface="Times New Roman" panose="02020603050405020304" pitchFamily="18" charset="0"/>
                <a:ea typeface="仿宋" panose="02010609060101010101" pitchFamily="49" charset="-122"/>
              </a:rPr>
              <a:t>年</a:t>
            </a:r>
            <a:endParaRPr lang="zh-CN" altLang="en-US" sz="2800" dirty="0">
              <a:solidFill>
                <a:schemeClr val="tx2"/>
              </a:solidFill>
              <a:latin typeface="Times New Roman" panose="02020603050405020304" pitchFamily="18" charset="0"/>
              <a:ea typeface="仿宋" panose="02010609060101010101" pitchFamily="49" charset="-122"/>
            </a:endParaRPr>
          </a:p>
          <a:p>
            <a:pPr marL="609600" indent="-609600">
              <a:lnSpc>
                <a:spcPct val="140000"/>
              </a:lnSpc>
            </a:pPr>
            <a:r>
              <a:rPr lang="zh-CN" altLang="en-US" sz="2800" dirty="0">
                <a:solidFill>
                  <a:schemeClr val="tx2"/>
                </a:solidFill>
                <a:latin typeface="Times New Roman" panose="02020603050405020304" pitchFamily="18" charset="0"/>
                <a:ea typeface="仿宋" panose="02010609060101010101" pitchFamily="49" charset="-122"/>
              </a:rPr>
              <a:t>毛子青</a:t>
            </a:r>
            <a:r>
              <a:rPr lang="en-US" altLang="zh-CN" sz="2800" dirty="0">
                <a:solidFill>
                  <a:schemeClr val="tx2"/>
                </a:solidFill>
                <a:latin typeface="Times New Roman" panose="02020603050405020304" pitchFamily="18" charset="0"/>
                <a:ea typeface="仿宋" panose="02010609060101010101" pitchFamily="49" charset="-122"/>
              </a:rPr>
              <a:t>《</a:t>
            </a:r>
            <a:r>
              <a:rPr lang="zh-CN" altLang="en-US" sz="2800" dirty="0">
                <a:solidFill>
                  <a:schemeClr val="tx2"/>
                </a:solidFill>
                <a:latin typeface="Times New Roman" panose="02020603050405020304" pitchFamily="18" charset="0"/>
                <a:ea typeface="仿宋" panose="02010609060101010101" pitchFamily="49" charset="-122"/>
              </a:rPr>
              <a:t>动态规划算法的优化技巧</a:t>
            </a:r>
            <a:r>
              <a:rPr lang="en-US" altLang="zh-CN" sz="2800" dirty="0">
                <a:solidFill>
                  <a:schemeClr val="tx2"/>
                </a:solidFill>
                <a:latin typeface="Times New Roman" panose="02020603050405020304" pitchFamily="18" charset="0"/>
                <a:ea typeface="仿宋" panose="02010609060101010101" pitchFamily="49" charset="-122"/>
              </a:rPr>
              <a:t>》, 2001</a:t>
            </a:r>
            <a:r>
              <a:rPr lang="zh-CN" altLang="en-US" sz="2800" dirty="0">
                <a:solidFill>
                  <a:schemeClr val="tx2"/>
                </a:solidFill>
                <a:latin typeface="Times New Roman" panose="02020603050405020304" pitchFamily="18" charset="0"/>
                <a:ea typeface="仿宋" panose="02010609060101010101" pitchFamily="49" charset="-122"/>
              </a:rPr>
              <a:t>年　</a:t>
            </a:r>
            <a:endParaRPr lang="zh-CN" altLang="en-US" sz="2800" dirty="0">
              <a:solidFill>
                <a:schemeClr val="tx2"/>
              </a:solidFill>
              <a:latin typeface="Times New Roman" panose="02020603050405020304" pitchFamily="18" charset="0"/>
              <a:ea typeface="仿宋" panose="02010609060101010101" pitchFamily="49" charset="-122"/>
            </a:endParaRPr>
          </a:p>
          <a:p>
            <a:pPr marL="609600" indent="-609600">
              <a:lnSpc>
                <a:spcPct val="140000"/>
              </a:lnSpc>
            </a:pPr>
            <a:r>
              <a:rPr lang="en-US" altLang="zh-CN" sz="2800" dirty="0" err="1">
                <a:solidFill>
                  <a:schemeClr val="tx2"/>
                </a:solidFill>
                <a:latin typeface="Times New Roman" panose="02020603050405020304" pitchFamily="18" charset="0"/>
                <a:ea typeface="仿宋" panose="02010609060101010101" pitchFamily="49" charset="-122"/>
              </a:rPr>
              <a:t>http://icpcres.ecs.baylor.edu/onlinejudge</a:t>
            </a:r>
            <a:endParaRPr lang="en-US" altLang="zh-CN" sz="2800">
              <a:solidFill>
                <a:schemeClr val="tx2"/>
              </a:solidFill>
              <a:latin typeface="Times New Roman" panose="02020603050405020304" pitchFamily="18" charset="0"/>
              <a:ea typeface="仿宋" panose="02010609060101010101" pitchFamily="49" charset="-122"/>
            </a:endParaRPr>
          </a:p>
          <a:p>
            <a:pPr marL="609600" indent="-609600">
              <a:lnSpc>
                <a:spcPct val="140000"/>
              </a:lnSpc>
            </a:pPr>
            <a:r>
              <a:rPr lang="en-US" altLang="zh-CN" sz="2800">
                <a:solidFill>
                  <a:schemeClr val="tx2"/>
                </a:solidFill>
                <a:latin typeface="Times New Roman" panose="02020603050405020304" pitchFamily="18" charset="0"/>
                <a:ea typeface="仿宋" panose="02010609060101010101" pitchFamily="49" charset="-122"/>
              </a:rPr>
              <a:t>http://acm.timus.ru</a:t>
            </a:r>
            <a:endParaRPr lang="en-US" altLang="zh-CN" sz="2800">
              <a:solidFill>
                <a:schemeClr val="tx2"/>
              </a:solidFill>
              <a:latin typeface="Times New Roman" panose="02020603050405020304" pitchFamily="18" charset="0"/>
              <a:ea typeface="仿宋" panose="02010609060101010101" pitchFamily="49" charset="-122"/>
            </a:endParaRPr>
          </a:p>
          <a:p>
            <a:pPr marL="609600" indent="-609600">
              <a:lnSpc>
                <a:spcPct val="140000"/>
              </a:lnSpc>
            </a:pPr>
            <a:r>
              <a:rPr lang="en-US" altLang="zh-CN" sz="2800" dirty="0" err="1">
                <a:solidFill>
                  <a:schemeClr val="tx2"/>
                </a:solidFill>
                <a:latin typeface="Times New Roman" panose="02020603050405020304" pitchFamily="18" charset="0"/>
                <a:ea typeface="仿宋" panose="02010609060101010101" pitchFamily="49" charset="-122"/>
              </a:rPr>
              <a:t>http://acm.zju.edu.cn</a:t>
            </a:r>
            <a:endParaRPr lang="en-US" altLang="zh-CN" sz="2800">
              <a:solidFill>
                <a:schemeClr val="tx2"/>
              </a:solidFill>
              <a:latin typeface="Times New Roman" panose="02020603050405020304" pitchFamily="18" charset="0"/>
              <a:ea typeface="仿宋" panose="02010609060101010101" pitchFamily="49" charset="-122"/>
            </a:endParaRPr>
          </a:p>
        </p:txBody>
      </p:sp>
    </p:spTree>
  </p:cSld>
  <p:clrMapOvr>
    <a:masterClrMapping/>
  </p:clrMapOvr>
  <p:transition advTm="2668">
    <p:fade thruBlk="1"/>
  </p:transition>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p:sp>
        <p:nvSpPr>
          <p:cNvPr id="228354" name="标题 228353"/>
          <p:cNvSpPr>
            <a:spLocks noGrp="1"/>
          </p:cNvSpPr>
          <p:nvPr>
            <p:ph type="title"/>
          </p:nvPr>
        </p:nvSpPr>
        <p:spPr>
          <a:ln/>
        </p:spPr>
        <p:txBody>
          <a:bodyPr anchor="ctr"/>
          <a:p>
            <a:r>
              <a:rPr lang="zh-CN" altLang="en-US" dirty="0">
                <a:ea typeface="华文行楷" panose="02010800040101010101" pitchFamily="2" charset="-122"/>
              </a:rPr>
              <a:t>致谢</a:t>
            </a:r>
            <a:endParaRPr lang="zh-CN" altLang="en-US" dirty="0">
              <a:ea typeface="华文行楷" panose="02010800040101010101" pitchFamily="2" charset="-122"/>
            </a:endParaRPr>
          </a:p>
        </p:txBody>
      </p:sp>
      <p:sp>
        <p:nvSpPr>
          <p:cNvPr id="228355" name="文本占位符 228354"/>
          <p:cNvSpPr>
            <a:spLocks noGrp="1"/>
          </p:cNvSpPr>
          <p:nvPr>
            <p:ph type="body" idx="1"/>
          </p:nvPr>
        </p:nvSpPr>
        <p:spPr>
          <a:xfrm>
            <a:off x="1173163" y="1524000"/>
            <a:ext cx="7772400" cy="4114800"/>
          </a:xfrm>
          <a:ln/>
        </p:spPr>
        <p:txBody>
          <a:bodyPr/>
          <a:p>
            <a:pPr>
              <a:lnSpc>
                <a:spcPct val="140000"/>
              </a:lnSpc>
            </a:pPr>
            <a:r>
              <a:rPr lang="zh-CN" altLang="en-US" sz="2800" b="1" dirty="0">
                <a:solidFill>
                  <a:schemeClr val="tx2"/>
                </a:solidFill>
                <a:latin typeface="仿宋" panose="02010609060101010101" pitchFamily="49" charset="-122"/>
                <a:ea typeface="仿宋" panose="02010609060101010101" pitchFamily="49" charset="-122"/>
              </a:rPr>
              <a:t>感谢</a:t>
            </a:r>
            <a:r>
              <a:rPr lang="en-US" altLang="zh-CN" sz="2800">
                <a:solidFill>
                  <a:schemeClr val="accent1"/>
                </a:solidFill>
                <a:latin typeface="Times New Roman" panose="02020603050405020304" pitchFamily="18" charset="0"/>
                <a:ea typeface="仿宋" panose="02010609060101010101" pitchFamily="49" charset="-122"/>
              </a:rPr>
              <a:t>CCF</a:t>
            </a:r>
            <a:r>
              <a:rPr lang="zh-CN" altLang="en-US" sz="2800" b="1" dirty="0">
                <a:solidFill>
                  <a:schemeClr val="tx2"/>
                </a:solidFill>
                <a:latin typeface="Times New Roman" panose="02020603050405020304" pitchFamily="18" charset="0"/>
                <a:ea typeface="仿宋" panose="02010609060101010101" pitchFamily="49" charset="-122"/>
              </a:rPr>
              <a:t>给我提供一个与大家交流的平台</a:t>
            </a:r>
            <a:endParaRPr lang="zh-CN" altLang="en-US" sz="2800" b="1" dirty="0">
              <a:solidFill>
                <a:schemeClr val="tx2"/>
              </a:solidFill>
              <a:latin typeface="Times New Roman" panose="02020603050405020304" pitchFamily="18" charset="0"/>
              <a:ea typeface="仿宋" panose="02010609060101010101" pitchFamily="49" charset="-122"/>
            </a:endParaRPr>
          </a:p>
          <a:p>
            <a:pPr>
              <a:lnSpc>
                <a:spcPct val="140000"/>
              </a:lnSpc>
            </a:pPr>
            <a:r>
              <a:rPr lang="zh-CN" altLang="en-US" sz="2800" b="1" dirty="0">
                <a:solidFill>
                  <a:schemeClr val="tx2"/>
                </a:solidFill>
                <a:latin typeface="仿宋" panose="02010609060101010101" pitchFamily="49" charset="-122"/>
                <a:ea typeface="仿宋" panose="02010609060101010101" pitchFamily="49" charset="-122"/>
              </a:rPr>
              <a:t>感谢</a:t>
            </a:r>
            <a:r>
              <a:rPr lang="zh-CN" altLang="en-US" sz="2800" b="1" dirty="0">
                <a:solidFill>
                  <a:schemeClr val="accent1"/>
                </a:solidFill>
                <a:latin typeface="仿宋" panose="02010609060101010101" pitchFamily="49" charset="-122"/>
                <a:ea typeface="仿宋" panose="02010609060101010101" pitchFamily="49" charset="-122"/>
              </a:rPr>
              <a:t>朱全民</a:t>
            </a:r>
            <a:r>
              <a:rPr lang="zh-CN" altLang="en-US" sz="2800" b="1" dirty="0">
                <a:solidFill>
                  <a:schemeClr val="tx2"/>
                </a:solidFill>
                <a:latin typeface="仿宋" panose="02010609060101010101" pitchFamily="49" charset="-122"/>
                <a:ea typeface="仿宋" panose="02010609060101010101" pitchFamily="49" charset="-122"/>
              </a:rPr>
              <a:t>老师在我写这篇论文时对我的指导</a:t>
            </a:r>
            <a:endParaRPr lang="zh-CN" altLang="en-US" sz="2800" b="1" dirty="0">
              <a:solidFill>
                <a:schemeClr val="tx2"/>
              </a:solidFill>
              <a:latin typeface="仿宋" panose="02010609060101010101" pitchFamily="49" charset="-122"/>
              <a:ea typeface="仿宋" panose="02010609060101010101" pitchFamily="49" charset="-122"/>
            </a:endParaRPr>
          </a:p>
          <a:p>
            <a:pPr>
              <a:lnSpc>
                <a:spcPct val="140000"/>
              </a:lnSpc>
            </a:pPr>
            <a:r>
              <a:rPr lang="zh-CN" altLang="en-US" sz="2800" b="1" dirty="0">
                <a:solidFill>
                  <a:schemeClr val="tx2"/>
                </a:solidFill>
                <a:latin typeface="仿宋" panose="02010609060101010101" pitchFamily="49" charset="-122"/>
                <a:ea typeface="仿宋" panose="02010609060101010101" pitchFamily="49" charset="-122"/>
              </a:rPr>
              <a:t>感谢</a:t>
            </a:r>
            <a:r>
              <a:rPr lang="zh-CN" altLang="en-US" sz="2800" b="1" dirty="0">
                <a:solidFill>
                  <a:schemeClr val="accent1"/>
                </a:solidFill>
                <a:latin typeface="仿宋" panose="02010609060101010101" pitchFamily="49" charset="-122"/>
                <a:ea typeface="仿宋" panose="02010609060101010101" pitchFamily="49" charset="-122"/>
              </a:rPr>
              <a:t>刘汝佳</a:t>
            </a:r>
            <a:r>
              <a:rPr lang="zh-CN" altLang="en-US" sz="2800" b="1" dirty="0">
                <a:solidFill>
                  <a:schemeClr val="tx2"/>
                </a:solidFill>
                <a:latin typeface="仿宋" panose="02010609060101010101" pitchFamily="49" charset="-122"/>
                <a:ea typeface="仿宋" panose="02010609060101010101" pitchFamily="49" charset="-122"/>
              </a:rPr>
              <a:t>教练对我的指导和启发</a:t>
            </a:r>
            <a:endParaRPr lang="zh-CN" altLang="en-US" sz="2800" b="1" dirty="0">
              <a:solidFill>
                <a:schemeClr val="tx2"/>
              </a:solidFill>
              <a:latin typeface="仿宋" panose="02010609060101010101" pitchFamily="49" charset="-122"/>
              <a:ea typeface="仿宋" panose="02010609060101010101" pitchFamily="49" charset="-122"/>
            </a:endParaRPr>
          </a:p>
          <a:p>
            <a:pPr>
              <a:lnSpc>
                <a:spcPct val="140000"/>
              </a:lnSpc>
            </a:pPr>
            <a:r>
              <a:rPr lang="zh-CN" altLang="en-US" sz="2800" b="1" dirty="0">
                <a:solidFill>
                  <a:schemeClr val="tx2"/>
                </a:solidFill>
                <a:latin typeface="仿宋" panose="02010609060101010101" pitchFamily="49" charset="-122"/>
                <a:ea typeface="仿宋" panose="02010609060101010101" pitchFamily="49" charset="-122"/>
              </a:rPr>
              <a:t>感谢</a:t>
            </a:r>
            <a:r>
              <a:rPr lang="zh-CN" altLang="en-US" sz="2800" b="1" dirty="0">
                <a:solidFill>
                  <a:schemeClr val="accent1"/>
                </a:solidFill>
                <a:latin typeface="仿宋" panose="02010609060101010101" pitchFamily="49" charset="-122"/>
                <a:ea typeface="仿宋" panose="02010609060101010101" pitchFamily="49" charset="-122"/>
              </a:rPr>
              <a:t>刘宸亨</a:t>
            </a:r>
            <a:r>
              <a:rPr lang="zh-CN" altLang="en-US" sz="2800" b="1" dirty="0">
                <a:solidFill>
                  <a:schemeClr val="tx2"/>
                </a:solidFill>
                <a:latin typeface="仿宋" panose="02010609060101010101" pitchFamily="49" charset="-122"/>
                <a:ea typeface="仿宋" panose="02010609060101010101" pitchFamily="49" charset="-122"/>
              </a:rPr>
              <a:t>和</a:t>
            </a:r>
            <a:r>
              <a:rPr lang="zh-CN" altLang="en-US" sz="2800" b="1" dirty="0">
                <a:solidFill>
                  <a:schemeClr val="accent1"/>
                </a:solidFill>
                <a:latin typeface="仿宋" panose="02010609060101010101" pitchFamily="49" charset="-122"/>
                <a:ea typeface="仿宋" panose="02010609060101010101" pitchFamily="49" charset="-122"/>
              </a:rPr>
              <a:t>金斌</a:t>
            </a:r>
            <a:r>
              <a:rPr lang="zh-CN" altLang="en-US" sz="2800" b="1" dirty="0">
                <a:solidFill>
                  <a:schemeClr val="tx2"/>
                </a:solidFill>
                <a:latin typeface="仿宋" panose="02010609060101010101" pitchFamily="49" charset="-122"/>
                <a:ea typeface="仿宋" panose="02010609060101010101" pitchFamily="49" charset="-122"/>
              </a:rPr>
              <a:t>同学对我的论文的帮助</a:t>
            </a:r>
            <a:endParaRPr lang="zh-CN" altLang="en-US" sz="2800" b="1" dirty="0">
              <a:solidFill>
                <a:schemeClr val="tx2"/>
              </a:solidFill>
              <a:latin typeface="仿宋" panose="02010609060101010101" pitchFamily="49" charset="-122"/>
              <a:ea typeface="仿宋" panose="02010609060101010101" pitchFamily="49" charset="-122"/>
            </a:endParaRPr>
          </a:p>
          <a:p>
            <a:pPr>
              <a:lnSpc>
                <a:spcPct val="140000"/>
              </a:lnSpc>
            </a:pPr>
            <a:r>
              <a:rPr lang="zh-CN" altLang="en-US" sz="2800" b="1" dirty="0">
                <a:solidFill>
                  <a:schemeClr val="tx2"/>
                </a:solidFill>
                <a:latin typeface="仿宋" panose="02010609060101010101" pitchFamily="49" charset="-122"/>
                <a:ea typeface="仿宋" panose="02010609060101010101" pitchFamily="49" charset="-122"/>
              </a:rPr>
              <a:t>感谢集训队员</a:t>
            </a:r>
            <a:r>
              <a:rPr lang="zh-CN" altLang="en-US" sz="2800" b="1" dirty="0">
                <a:solidFill>
                  <a:schemeClr val="accent1"/>
                </a:solidFill>
                <a:latin typeface="仿宋" panose="02010609060101010101" pitchFamily="49" charset="-122"/>
                <a:ea typeface="仿宋" panose="02010609060101010101" pitchFamily="49" charset="-122"/>
              </a:rPr>
              <a:t>郑暾</a:t>
            </a:r>
            <a:r>
              <a:rPr lang="zh-CN" altLang="en-US" sz="2800" b="1" dirty="0">
                <a:solidFill>
                  <a:schemeClr val="tx2"/>
                </a:solidFill>
                <a:latin typeface="仿宋" panose="02010609060101010101" pitchFamily="49" charset="-122"/>
                <a:ea typeface="仿宋" panose="02010609060101010101" pitchFamily="49" charset="-122"/>
              </a:rPr>
              <a:t>，</a:t>
            </a:r>
            <a:r>
              <a:rPr lang="zh-CN" altLang="en-US" sz="2800" b="1" dirty="0">
                <a:solidFill>
                  <a:schemeClr val="accent1"/>
                </a:solidFill>
                <a:latin typeface="仿宋" panose="02010609060101010101" pitchFamily="49" charset="-122"/>
                <a:ea typeface="仿宋" panose="02010609060101010101" pitchFamily="49" charset="-122"/>
              </a:rPr>
              <a:t>周冬</a:t>
            </a:r>
            <a:r>
              <a:rPr lang="zh-CN" altLang="en-US" sz="2800" b="1" dirty="0">
                <a:solidFill>
                  <a:schemeClr val="tx2"/>
                </a:solidFill>
                <a:latin typeface="仿宋" panose="02010609060101010101" pitchFamily="49" charset="-122"/>
                <a:ea typeface="仿宋" panose="02010609060101010101" pitchFamily="49" charset="-122"/>
              </a:rPr>
              <a:t>，</a:t>
            </a:r>
            <a:r>
              <a:rPr lang="zh-CN" altLang="en-US" sz="2800" b="1" dirty="0">
                <a:solidFill>
                  <a:schemeClr val="accent1"/>
                </a:solidFill>
                <a:latin typeface="仿宋" panose="02010609060101010101" pitchFamily="49" charset="-122"/>
                <a:ea typeface="仿宋" panose="02010609060101010101" pitchFamily="49" charset="-122"/>
              </a:rPr>
              <a:t>余林韵</a:t>
            </a:r>
            <a:r>
              <a:rPr lang="zh-CN" altLang="en-US" sz="2800" b="1" dirty="0">
                <a:solidFill>
                  <a:schemeClr val="tx2"/>
                </a:solidFill>
                <a:latin typeface="仿宋" panose="02010609060101010101" pitchFamily="49" charset="-122"/>
                <a:ea typeface="仿宋" panose="02010609060101010101" pitchFamily="49" charset="-122"/>
              </a:rPr>
              <a:t>，</a:t>
            </a:r>
            <a:r>
              <a:rPr lang="zh-CN" altLang="en-US" sz="2800" b="1" dirty="0">
                <a:solidFill>
                  <a:schemeClr val="accent1"/>
                </a:solidFill>
                <a:latin typeface="仿宋" panose="02010609060101010101" pitchFamily="49" charset="-122"/>
                <a:ea typeface="仿宋" panose="02010609060101010101" pitchFamily="49" charset="-122"/>
              </a:rPr>
              <a:t>俞华程</a:t>
            </a:r>
            <a:r>
              <a:rPr lang="zh-CN" altLang="en-US" sz="2800" b="1" dirty="0">
                <a:solidFill>
                  <a:schemeClr val="tx2"/>
                </a:solidFill>
                <a:latin typeface="仿宋" panose="02010609060101010101" pitchFamily="49" charset="-122"/>
                <a:ea typeface="仿宋" panose="02010609060101010101" pitchFamily="49" charset="-122"/>
              </a:rPr>
              <a:t>，</a:t>
            </a:r>
            <a:r>
              <a:rPr lang="zh-CN" altLang="en-US" sz="2800" b="1" dirty="0">
                <a:solidFill>
                  <a:schemeClr val="accent1"/>
                </a:solidFill>
                <a:latin typeface="仿宋" panose="02010609060101010101" pitchFamily="49" charset="-122"/>
                <a:ea typeface="仿宋" panose="02010609060101010101" pitchFamily="49" charset="-122"/>
              </a:rPr>
              <a:t>顾研</a:t>
            </a:r>
            <a:r>
              <a:rPr lang="zh-CN" altLang="en-US" sz="2800" b="1" dirty="0">
                <a:solidFill>
                  <a:schemeClr val="tx2"/>
                </a:solidFill>
                <a:latin typeface="仿宋" panose="02010609060101010101" pitchFamily="49" charset="-122"/>
                <a:ea typeface="仿宋" panose="02010609060101010101" pitchFamily="49" charset="-122"/>
              </a:rPr>
              <a:t>，</a:t>
            </a:r>
            <a:r>
              <a:rPr lang="zh-CN" altLang="en-US" sz="2800" b="1" dirty="0">
                <a:solidFill>
                  <a:schemeClr val="accent1"/>
                </a:solidFill>
                <a:latin typeface="仿宋" panose="02010609060101010101" pitchFamily="49" charset="-122"/>
                <a:ea typeface="仿宋" panose="02010609060101010101" pitchFamily="49" charset="-122"/>
              </a:rPr>
              <a:t>周梦宇</a:t>
            </a:r>
            <a:r>
              <a:rPr lang="zh-CN" altLang="en-US" sz="2800" b="1" dirty="0">
                <a:solidFill>
                  <a:schemeClr val="tx2"/>
                </a:solidFill>
                <a:latin typeface="仿宋" panose="02010609060101010101" pitchFamily="49" charset="-122"/>
                <a:ea typeface="仿宋" panose="02010609060101010101" pitchFamily="49" charset="-122"/>
              </a:rPr>
              <a:t>，</a:t>
            </a:r>
            <a:r>
              <a:rPr lang="zh-CN" altLang="en-US" sz="2800" b="1" dirty="0">
                <a:solidFill>
                  <a:schemeClr val="accent1"/>
                </a:solidFill>
                <a:latin typeface="仿宋" panose="02010609060101010101" pitchFamily="49" charset="-122"/>
                <a:ea typeface="仿宋" panose="02010609060101010101" pitchFamily="49" charset="-122"/>
              </a:rPr>
              <a:t>肖汉骏</a:t>
            </a:r>
            <a:r>
              <a:rPr lang="zh-CN" altLang="en-US" sz="2800" b="1" dirty="0">
                <a:solidFill>
                  <a:schemeClr val="tx2"/>
                </a:solidFill>
                <a:latin typeface="仿宋" panose="02010609060101010101" pitchFamily="49" charset="-122"/>
                <a:ea typeface="仿宋" panose="02010609060101010101" pitchFamily="49" charset="-122"/>
              </a:rPr>
              <a:t>对我的帮助</a:t>
            </a:r>
            <a:endParaRPr lang="zh-CN" altLang="en-US" sz="2800" b="1" dirty="0">
              <a:solidFill>
                <a:schemeClr val="tx2"/>
              </a:solidFill>
              <a:latin typeface="仿宋" panose="02010609060101010101" pitchFamily="49" charset="-122"/>
              <a:ea typeface="仿宋" panose="02010609060101010101" pitchFamily="49" charset="-122"/>
            </a:endParaRPr>
          </a:p>
        </p:txBody>
      </p:sp>
    </p:spTree>
  </p:cSld>
  <p:clrMapOvr>
    <a:masterClrMapping/>
  </p:clrMapOvr>
  <p:transition advTm="3229">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0466" name="标题 190465"/>
          <p:cNvSpPr>
            <a:spLocks noGrp="1"/>
          </p:cNvSpPr>
          <p:nvPr>
            <p:ph type="title"/>
          </p:nvPr>
        </p:nvSpPr>
        <p:spPr>
          <a:ln/>
        </p:spPr>
        <p:txBody>
          <a:bodyPr anchor="ctr"/>
          <a:p>
            <a:r>
              <a:rPr lang="zh-CN" altLang="en-US" dirty="0">
                <a:ea typeface="华文行楷" panose="02010800040101010101" pitchFamily="2" charset="-122"/>
              </a:rPr>
              <a:t>初步分析</a:t>
            </a:r>
            <a:endParaRPr lang="zh-CN" altLang="en-US" dirty="0">
              <a:ea typeface="华文行楷" panose="02010800040101010101" pitchFamily="2" charset="-122"/>
            </a:endParaRPr>
          </a:p>
        </p:txBody>
      </p:sp>
      <p:sp>
        <p:nvSpPr>
          <p:cNvPr id="190467" name="文本占位符 190466"/>
          <p:cNvSpPr>
            <a:spLocks noGrp="1"/>
          </p:cNvSpPr>
          <p:nvPr>
            <p:ph type="body" idx="1"/>
          </p:nvPr>
        </p:nvSpPr>
        <p:spPr>
          <a:xfrm>
            <a:off x="1173163" y="1676400"/>
            <a:ext cx="7742237" cy="685800"/>
          </a:xfrm>
          <a:ln/>
        </p:spPr>
        <p:txBody>
          <a:bodyPr/>
          <a:p>
            <a:r>
              <a:rPr lang="zh-CN" altLang="en-US" b="1" dirty="0">
                <a:solidFill>
                  <a:schemeClr val="tx2"/>
                </a:solidFill>
                <a:ea typeface="仿宋" panose="02010609060101010101" pitchFamily="49" charset="-122"/>
              </a:rPr>
              <a:t>问题特点：</a:t>
            </a:r>
            <a:endParaRPr lang="zh-CN" altLang="en-US" b="1" dirty="0">
              <a:solidFill>
                <a:schemeClr val="tx2"/>
              </a:solidFill>
              <a:ea typeface="仿宋" panose="02010609060101010101" pitchFamily="49" charset="-122"/>
            </a:endParaRPr>
          </a:p>
        </p:txBody>
      </p:sp>
      <p:sp>
        <p:nvSpPr>
          <p:cNvPr id="190469" name="矩形 190468"/>
          <p:cNvSpPr/>
          <p:nvPr/>
        </p:nvSpPr>
        <p:spPr>
          <a:xfrm>
            <a:off x="1524000" y="2514600"/>
            <a:ext cx="2713038" cy="6858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r>
              <a:rPr lang="zh-CN" altLang="en-US" b="1" dirty="0">
                <a:solidFill>
                  <a:schemeClr val="tx2"/>
                </a:solidFill>
                <a:ea typeface="仿宋" panose="02010609060101010101" pitchFamily="49" charset="-122"/>
              </a:rPr>
              <a:t>数据规模小</a:t>
            </a:r>
            <a:endParaRPr lang="zh-CN" altLang="en-US" b="1" dirty="0">
              <a:solidFill>
                <a:schemeClr val="tx2"/>
              </a:solidFill>
              <a:ea typeface="仿宋" panose="02010609060101010101" pitchFamily="49" charset="-122"/>
            </a:endParaRPr>
          </a:p>
        </p:txBody>
      </p:sp>
      <p:sp>
        <p:nvSpPr>
          <p:cNvPr id="190477" name="文本框 190476"/>
          <p:cNvSpPr txBox="1"/>
          <p:nvPr/>
        </p:nvSpPr>
        <p:spPr>
          <a:xfrm>
            <a:off x="4114800" y="2557463"/>
            <a:ext cx="1524000" cy="519112"/>
          </a:xfrm>
          <a:prstGeom prst="rect">
            <a:avLst/>
          </a:prstGeom>
          <a:noFill/>
          <a:ln w="76200">
            <a:noFill/>
          </a:ln>
        </p:spPr>
        <p:txBody>
          <a:bodyPr>
            <a:spAutoFit/>
          </a:bodyPr>
          <a:p>
            <a:pPr algn="l">
              <a:spcBef>
                <a:spcPct val="50000"/>
              </a:spcBef>
            </a:pPr>
            <a:r>
              <a:rPr lang="en-US" altLang="zh-CN" sz="2800" i="1">
                <a:solidFill>
                  <a:schemeClr val="tx2"/>
                </a:solidFill>
                <a:latin typeface="Times New Roman" panose="02020603050405020304" pitchFamily="18" charset="0"/>
              </a:rPr>
              <a:t>m</a:t>
            </a:r>
            <a:r>
              <a:rPr lang="en-US" altLang="zh-CN" sz="2800">
                <a:solidFill>
                  <a:schemeClr val="tx2"/>
                </a:solidFill>
                <a:latin typeface="Times New Roman" panose="02020603050405020304" pitchFamily="18" charset="0"/>
              </a:rPr>
              <a:t>, </a:t>
            </a:r>
            <a:r>
              <a:rPr lang="en-US" altLang="zh-CN" sz="2800" i="1">
                <a:solidFill>
                  <a:schemeClr val="tx2"/>
                </a:solidFill>
                <a:latin typeface="Times New Roman" panose="02020603050405020304" pitchFamily="18" charset="0"/>
              </a:rPr>
              <a:t>n</a:t>
            </a:r>
            <a:r>
              <a:rPr lang="en-US" altLang="zh-CN" sz="2800">
                <a:solidFill>
                  <a:schemeClr val="tx2"/>
                </a:solidFill>
                <a:latin typeface="Times New Roman" panose="02020603050405020304" pitchFamily="18" charset="0"/>
                <a:cs typeface="Times New Roman" panose="02020603050405020304" pitchFamily="18" charset="0"/>
              </a:rPr>
              <a:t>≤12</a:t>
            </a:r>
            <a:endParaRPr lang="en-US" altLang="zh-CN" sz="2800">
              <a:solidFill>
                <a:schemeClr val="tx2"/>
              </a:solidFill>
              <a:latin typeface="Times New Roman" panose="02020603050405020304" pitchFamily="18" charset="0"/>
              <a:ea typeface="Times New Roman" panose="02020603050405020304" pitchFamily="18" charset="0"/>
            </a:endParaRPr>
          </a:p>
        </p:txBody>
      </p:sp>
      <p:sp>
        <p:nvSpPr>
          <p:cNvPr id="190508" name="文本框 190507"/>
          <p:cNvSpPr txBox="1"/>
          <p:nvPr/>
        </p:nvSpPr>
        <p:spPr>
          <a:xfrm>
            <a:off x="2667000" y="3489325"/>
            <a:ext cx="1752600" cy="762000"/>
          </a:xfrm>
          <a:prstGeom prst="rect">
            <a:avLst/>
          </a:prstGeom>
          <a:noFill/>
          <a:ln w="76200">
            <a:noFill/>
          </a:ln>
        </p:spPr>
        <p:txBody>
          <a:bodyPr>
            <a:spAutoFit/>
          </a:bodyPr>
          <a:p>
            <a:pPr algn="l">
              <a:spcBef>
                <a:spcPct val="50000"/>
              </a:spcBef>
            </a:pPr>
            <a:r>
              <a:rPr lang="zh-CN" altLang="en-US" sz="4400" dirty="0">
                <a:solidFill>
                  <a:schemeClr val="tx2"/>
                </a:solidFill>
                <a:latin typeface="Times New Roman" panose="02020603050405020304" pitchFamily="18" charset="0"/>
                <a:ea typeface="华文行楷" panose="02010800040101010101" pitchFamily="2" charset="-122"/>
              </a:rPr>
              <a:t>搜索</a:t>
            </a:r>
            <a:r>
              <a:rPr lang="en-US" altLang="zh-CN" sz="4400">
                <a:solidFill>
                  <a:schemeClr val="tx2"/>
                </a:solidFill>
                <a:latin typeface="Times New Roman" panose="02020603050405020304" pitchFamily="18" charset="0"/>
                <a:ea typeface="华文行楷" panose="02010800040101010101" pitchFamily="2" charset="-122"/>
              </a:rPr>
              <a:t>?</a:t>
            </a:r>
            <a:endParaRPr lang="en-US" altLang="zh-CN" sz="4400">
              <a:solidFill>
                <a:schemeClr val="tx2"/>
              </a:solidFill>
              <a:latin typeface="Times New Roman" panose="02020603050405020304" pitchFamily="18" charset="0"/>
              <a:ea typeface="华文行楷" panose="02010800040101010101" pitchFamily="2" charset="-122"/>
            </a:endParaRPr>
          </a:p>
        </p:txBody>
      </p:sp>
      <p:sp>
        <p:nvSpPr>
          <p:cNvPr id="190509" name="文本框 190508"/>
          <p:cNvSpPr txBox="1"/>
          <p:nvPr/>
        </p:nvSpPr>
        <p:spPr>
          <a:xfrm>
            <a:off x="4876800" y="3551238"/>
            <a:ext cx="1600200" cy="579437"/>
          </a:xfrm>
          <a:prstGeom prst="rect">
            <a:avLst/>
          </a:prstGeom>
          <a:noFill/>
          <a:ln w="76200">
            <a:noFill/>
          </a:ln>
        </p:spPr>
        <p:txBody>
          <a:bodyPr>
            <a:spAutoFit/>
          </a:bodyPr>
          <a:p>
            <a:pPr algn="l">
              <a:spcBef>
                <a:spcPct val="50000"/>
              </a:spcBef>
            </a:pPr>
            <a:r>
              <a:rPr lang="en-US" altLang="zh-CN" sz="3200" i="1" dirty="0" err="1">
                <a:solidFill>
                  <a:schemeClr val="tx2"/>
                </a:solidFill>
                <a:latin typeface="Times New Roman" panose="02020603050405020304" pitchFamily="18" charset="0"/>
              </a:rPr>
              <a:t>O</a:t>
            </a:r>
            <a:r>
              <a:rPr lang="en-US" altLang="zh-CN" sz="3200" dirty="0" err="1">
                <a:solidFill>
                  <a:schemeClr val="tx2"/>
                </a:solidFill>
                <a:latin typeface="Times New Roman" panose="02020603050405020304" pitchFamily="18" charset="0"/>
              </a:rPr>
              <a:t>((</a:t>
            </a:r>
            <a:r>
              <a:rPr lang="en-US" altLang="zh-CN" sz="3200" i="1" dirty="0" err="1">
                <a:solidFill>
                  <a:schemeClr val="tx2"/>
                </a:solidFill>
                <a:latin typeface="Times New Roman" panose="02020603050405020304" pitchFamily="18" charset="0"/>
              </a:rPr>
              <a:t>mn</a:t>
            </a:r>
            <a:r>
              <a:rPr lang="en-US" altLang="zh-CN" sz="3200">
                <a:solidFill>
                  <a:schemeClr val="tx2"/>
                </a:solidFill>
                <a:latin typeface="Times New Roman" panose="02020603050405020304" pitchFamily="18" charset="0"/>
              </a:rPr>
              <a:t>)!)</a:t>
            </a:r>
            <a:endParaRPr lang="en-US" altLang="zh-CN" sz="3200">
              <a:solidFill>
                <a:schemeClr val="tx2"/>
              </a:solidFill>
              <a:latin typeface="Times New Roman" panose="02020603050405020304" pitchFamily="18" charset="0"/>
            </a:endParaRPr>
          </a:p>
        </p:txBody>
      </p:sp>
      <p:grpSp>
        <p:nvGrpSpPr>
          <p:cNvPr id="190510" name="组合 190509"/>
          <p:cNvGrpSpPr/>
          <p:nvPr/>
        </p:nvGrpSpPr>
        <p:grpSpPr>
          <a:xfrm>
            <a:off x="2952750" y="3535363"/>
            <a:ext cx="762000" cy="762000"/>
            <a:chOff x="3120" y="3150"/>
            <a:chExt cx="480" cy="480"/>
          </a:xfrm>
        </p:grpSpPr>
        <p:sp>
          <p:nvSpPr>
            <p:cNvPr id="190511" name="直接连接符 190510"/>
            <p:cNvSpPr/>
            <p:nvPr/>
          </p:nvSpPr>
          <p:spPr>
            <a:xfrm flipH="1">
              <a:off x="3120" y="3168"/>
              <a:ext cx="480" cy="432"/>
            </a:xfrm>
            <a:prstGeom prst="line">
              <a:avLst/>
            </a:prstGeom>
            <a:ln w="76200" cap="flat" cmpd="sng">
              <a:solidFill>
                <a:srgbClr val="FF5050"/>
              </a:solidFill>
              <a:prstDash val="solid"/>
              <a:headEnd type="none" w="med" len="med"/>
              <a:tailEnd type="none" w="med" len="med"/>
            </a:ln>
          </p:spPr>
        </p:sp>
        <p:sp>
          <p:nvSpPr>
            <p:cNvPr id="190512" name="直接连接符 190511"/>
            <p:cNvSpPr/>
            <p:nvPr/>
          </p:nvSpPr>
          <p:spPr>
            <a:xfrm rot="5400000" flipH="1">
              <a:off x="3135" y="3174"/>
              <a:ext cx="480" cy="432"/>
            </a:xfrm>
            <a:prstGeom prst="line">
              <a:avLst/>
            </a:prstGeom>
            <a:ln w="76200" cap="flat" cmpd="sng">
              <a:solidFill>
                <a:srgbClr val="FF5050"/>
              </a:solidFill>
              <a:prstDash val="solid"/>
              <a:headEnd type="none" w="med" len="med"/>
              <a:tailEnd type="none" w="med" len="med"/>
            </a:ln>
          </p:spPr>
        </p:sp>
      </p:grpSp>
      <p:sp>
        <p:nvSpPr>
          <p:cNvPr id="190519" name="文本框 190518"/>
          <p:cNvSpPr txBox="1"/>
          <p:nvPr/>
        </p:nvSpPr>
        <p:spPr>
          <a:xfrm>
            <a:off x="2362200" y="4572000"/>
            <a:ext cx="2819400" cy="762000"/>
          </a:xfrm>
          <a:prstGeom prst="rect">
            <a:avLst/>
          </a:prstGeom>
          <a:noFill/>
          <a:ln w="76200">
            <a:noFill/>
          </a:ln>
        </p:spPr>
        <p:txBody>
          <a:bodyPr>
            <a:spAutoFit/>
          </a:bodyPr>
          <a:p>
            <a:pPr algn="l">
              <a:spcBef>
                <a:spcPct val="50000"/>
              </a:spcBef>
            </a:pPr>
            <a:r>
              <a:rPr lang="zh-CN" altLang="en-US" sz="4400" dirty="0">
                <a:solidFill>
                  <a:schemeClr val="tx2"/>
                </a:solidFill>
                <a:latin typeface="Times New Roman" panose="02020603050405020304" pitchFamily="18" charset="0"/>
                <a:ea typeface="华文行楷" panose="02010800040101010101" pitchFamily="2" charset="-122"/>
              </a:rPr>
              <a:t>状态压缩</a:t>
            </a:r>
            <a:r>
              <a:rPr lang="en-US" altLang="zh-CN" sz="4400" i="1">
                <a:solidFill>
                  <a:schemeClr val="tx2"/>
                </a:solidFill>
                <a:latin typeface="Times New Roman" panose="02020603050405020304" pitchFamily="18" charset="0"/>
                <a:ea typeface="华文行楷" panose="02010800040101010101" pitchFamily="2" charset="-122"/>
              </a:rPr>
              <a:t>!</a:t>
            </a:r>
            <a:endParaRPr lang="en-US" altLang="zh-CN" sz="4400" i="1">
              <a:solidFill>
                <a:schemeClr val="tx2"/>
              </a:solidFill>
              <a:latin typeface="Times New Roman" panose="02020603050405020304" pitchFamily="18" charset="0"/>
              <a:ea typeface="华文行楷" panose="02010800040101010101" pitchFamily="2" charset="-122"/>
            </a:endParaRPr>
          </a:p>
        </p:txBody>
      </p:sp>
      <p:sp>
        <p:nvSpPr>
          <p:cNvPr id="190520" name="矩形 190519"/>
          <p:cNvSpPr/>
          <p:nvPr/>
        </p:nvSpPr>
        <p:spPr>
          <a:xfrm>
            <a:off x="4724400" y="4264025"/>
            <a:ext cx="1600200" cy="1189038"/>
          </a:xfrm>
          <a:prstGeom prst="rect">
            <a:avLst/>
          </a:prstGeom>
          <a:noFill/>
          <a:ln w="9525">
            <a:noFill/>
          </a:ln>
        </p:spPr>
        <p:txBody>
          <a:bodyPr>
            <a:spAutoFit/>
          </a:bodyPr>
          <a:p>
            <a:pPr algn="l"/>
            <a:r>
              <a:rPr lang="en-US" altLang="zh-CN" sz="7200" b="1" i="1" dirty="0">
                <a:solidFill>
                  <a:srgbClr val="FF5050"/>
                </a:solidFill>
                <a:effectLst>
                  <a:outerShdw blurRad="38100" dist="38100" dir="2700000">
                    <a:srgbClr val="C0C0C0"/>
                  </a:outerShdw>
                </a:effectLst>
                <a:latin typeface="Garamond" panose="02020404030301010803" pitchFamily="18" charset="0"/>
              </a:rPr>
              <a:t>√</a:t>
            </a:r>
            <a:endParaRPr lang="en-US" altLang="zh-CN" sz="7200" b="1" i="1" dirty="0">
              <a:solidFill>
                <a:srgbClr val="FF5050"/>
              </a:solidFill>
              <a:effectLst>
                <a:outerShdw blurRad="38100" dist="38100" dir="2700000">
                  <a:srgbClr val="C0C0C0"/>
                </a:outerShdw>
              </a:effectLst>
              <a:latin typeface="Garamond" panose="02020404030301010803" pitchFamily="18" charset="0"/>
            </a:endParaRPr>
          </a:p>
        </p:txBody>
      </p:sp>
      <p:sp>
        <p:nvSpPr>
          <p:cNvPr id="190521" name="矩形 190520"/>
          <p:cNvSpPr/>
          <p:nvPr/>
        </p:nvSpPr>
        <p:spPr>
          <a:xfrm>
            <a:off x="1524000" y="3200400"/>
            <a:ext cx="2713038" cy="6858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r>
              <a:rPr lang="zh-CN" altLang="en-US" b="1" dirty="0">
                <a:solidFill>
                  <a:schemeClr val="tx2"/>
                </a:solidFill>
                <a:ea typeface="仿宋" panose="02010609060101010101" pitchFamily="49" charset="-122"/>
              </a:rPr>
              <a:t>棋盘模型</a:t>
            </a:r>
            <a:endParaRPr lang="zh-CN" altLang="en-US" b="1" dirty="0">
              <a:solidFill>
                <a:schemeClr val="tx2"/>
              </a:solidFill>
              <a:ea typeface="仿宋" panose="02010609060101010101" pitchFamily="49" charset="-122"/>
            </a:endParaRPr>
          </a:p>
        </p:txBody>
      </p:sp>
      <p:sp>
        <p:nvSpPr>
          <p:cNvPr id="190522" name="文本框 190521"/>
          <p:cNvSpPr txBox="1"/>
          <p:nvPr/>
        </p:nvSpPr>
        <p:spPr>
          <a:xfrm>
            <a:off x="1871663" y="3852863"/>
            <a:ext cx="6886575" cy="519112"/>
          </a:xfrm>
          <a:prstGeom prst="rect">
            <a:avLst/>
          </a:prstGeom>
          <a:noFill/>
          <a:ln w="76200">
            <a:noFill/>
          </a:ln>
        </p:spPr>
        <p:txBody>
          <a:bodyPr>
            <a:spAutoFit/>
          </a:bodyPr>
          <a:p>
            <a:pPr algn="l">
              <a:spcBef>
                <a:spcPct val="50000"/>
              </a:spcBef>
            </a:pPr>
            <a:r>
              <a:rPr lang="zh-CN" altLang="en-US" sz="2800" b="1" dirty="0">
                <a:solidFill>
                  <a:schemeClr val="tx2"/>
                </a:solidFill>
                <a:latin typeface="Times New Roman" panose="02020603050405020304" pitchFamily="18" charset="0"/>
                <a:ea typeface="仿宋" panose="02010609060101010101" pitchFamily="49" charset="-122"/>
              </a:rPr>
              <a:t>划分阶段：从上到下，从左到右逐格递推</a:t>
            </a:r>
            <a:endParaRPr lang="zh-CN" altLang="en-US" sz="2800" b="1" dirty="0">
              <a:solidFill>
                <a:schemeClr val="tx2"/>
              </a:solidFill>
              <a:latin typeface="Times New Roman" panose="02020603050405020304" pitchFamily="18" charset="0"/>
              <a:ea typeface="仿宋" panose="02010609060101010101" pitchFamily="49" charset="-122"/>
            </a:endParaRPr>
          </a:p>
        </p:txBody>
      </p:sp>
      <p:sp>
        <p:nvSpPr>
          <p:cNvPr id="190523" name="文本框 190522"/>
          <p:cNvSpPr txBox="1"/>
          <p:nvPr/>
        </p:nvSpPr>
        <p:spPr>
          <a:xfrm>
            <a:off x="1876425" y="4476750"/>
            <a:ext cx="4448175" cy="519113"/>
          </a:xfrm>
          <a:prstGeom prst="rect">
            <a:avLst/>
          </a:prstGeom>
          <a:noFill/>
          <a:ln w="76200">
            <a:noFill/>
          </a:ln>
        </p:spPr>
        <p:txBody>
          <a:bodyPr>
            <a:spAutoFit/>
          </a:bodyPr>
          <a:p>
            <a:pPr algn="l">
              <a:spcBef>
                <a:spcPct val="50000"/>
              </a:spcBef>
            </a:pPr>
            <a:r>
              <a:rPr lang="zh-CN" altLang="en-US" sz="2800" b="1" dirty="0">
                <a:solidFill>
                  <a:schemeClr val="tx2"/>
                </a:solidFill>
                <a:latin typeface="Times New Roman" panose="02020603050405020304" pitchFamily="18" charset="0"/>
                <a:ea typeface="仿宋" panose="02010609060101010101" pitchFamily="49" charset="-122"/>
              </a:rPr>
              <a:t>基本概念：插头，轮廓线</a:t>
            </a:r>
            <a:endParaRPr lang="zh-CN" altLang="en-US" sz="2800" b="1" dirty="0">
              <a:solidFill>
                <a:schemeClr val="tx2"/>
              </a:solidFill>
              <a:latin typeface="Times New Roman" panose="02020603050405020304" pitchFamily="18" charset="0"/>
              <a:ea typeface="仿宋" panose="02010609060101010101" pitchFamily="49" charset="-122"/>
            </a:endParaRPr>
          </a:p>
        </p:txBody>
      </p:sp>
    </p:spTree>
  </p:cSld>
  <p:clrMapOvr>
    <a:masterClrMapping/>
  </p:clrMapOvr>
  <p:transition advTm="32104">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190469"/>
                                        </p:tgtEl>
                                        <p:attrNameLst>
                                          <p:attrName>style.visibility</p:attrName>
                                        </p:attrNameLst>
                                      </p:cBhvr>
                                      <p:to>
                                        <p:strVal val="visible"/>
                                      </p:to>
                                    </p:set>
                                    <p:anim from="(-#ppt_w/2)" to="(#ppt_x)" calcmode="lin" valueType="num">
                                      <p:cBhvr>
                                        <p:cTn id="7" dur="600" fill="hold">
                                          <p:stCondLst>
                                            <p:cond delay="0"/>
                                          </p:stCondLst>
                                        </p:cTn>
                                        <p:tgtEl>
                                          <p:spTgt spid="190469"/>
                                        </p:tgtEl>
                                        <p:attrNameLst>
                                          <p:attrName>ppt_x</p:attrName>
                                        </p:attrNameLst>
                                      </p:cBhvr>
                                    </p:anim>
                                    <p:anim from="0" to="-1.0" calcmode="lin" valueType="num">
                                      <p:cBhvr>
                                        <p:cTn id="8" dur="200" decel="50000" autoRev="1" fill="hold">
                                          <p:stCondLst>
                                            <p:cond delay="600"/>
                                          </p:stCondLst>
                                        </p:cTn>
                                        <p:tgtEl>
                                          <p:spTgt spid="190469"/>
                                        </p:tgtEl>
                                        <p:attrNameLst>
                                          <p:attrName>xshear</p:attrName>
                                        </p:attrNameLst>
                                      </p:cBhvr>
                                    </p:anim>
                                    <p:animScale>
                                      <p:cBhvr>
                                        <p:cTn id="9" dur="200" decel="100000" autoRev="1" fill="hold">
                                          <p:stCondLst>
                                            <p:cond delay="600"/>
                                          </p:stCondLst>
                                        </p:cTn>
                                        <p:tgtEl>
                                          <p:spTgt spid="190469"/>
                                        </p:tgtEl>
                                      </p:cBhvr>
                                      <p:from x="100000" y="100000"/>
                                      <p:to x="80000" y="100000"/>
                                    </p:animScale>
                                    <p:anim by="(#ppt_h/3+#ppt_w*0.1)" calcmode="lin" valueType="num">
                                      <p:cBhvr additive="sum">
                                        <p:cTn id="10" dur="200" decel="100000" autoRev="1" fill="hold">
                                          <p:stCondLst>
                                            <p:cond delay="600"/>
                                          </p:stCondLst>
                                        </p:cTn>
                                        <p:tgtEl>
                                          <p:spTgt spid="190469"/>
                                        </p:tgtEl>
                                        <p:attrNameLst>
                                          <p:attrName>ppt_x</p:attrName>
                                        </p:attrNameLst>
                                      </p:cBhvr>
                                    </p:anim>
                                  </p:childTnLst>
                                </p:cTn>
                              </p:par>
                              <p:par>
                                <p:cTn id="11" presetID="34" presetClass="entr" presetSubtype="0" fill="hold" grpId="0" nodeType="withEffect">
                                  <p:stCondLst>
                                    <p:cond delay="0"/>
                                  </p:stCondLst>
                                  <p:childTnLst>
                                    <p:set>
                                      <p:cBhvr>
                                        <p:cTn id="12" dur="1" fill="hold">
                                          <p:stCondLst>
                                            <p:cond delay="0"/>
                                          </p:stCondLst>
                                        </p:cTn>
                                        <p:tgtEl>
                                          <p:spTgt spid="190477"/>
                                        </p:tgtEl>
                                        <p:attrNameLst>
                                          <p:attrName>style.visibility</p:attrName>
                                        </p:attrNameLst>
                                      </p:cBhvr>
                                      <p:to>
                                        <p:strVal val="visible"/>
                                      </p:to>
                                    </p:set>
                                    <p:anim from="(-#ppt_w/2)" to="(#ppt_x)" calcmode="lin" valueType="num">
                                      <p:cBhvr>
                                        <p:cTn id="13" dur="600" fill="hold">
                                          <p:stCondLst>
                                            <p:cond delay="0"/>
                                          </p:stCondLst>
                                        </p:cTn>
                                        <p:tgtEl>
                                          <p:spTgt spid="190477"/>
                                        </p:tgtEl>
                                        <p:attrNameLst>
                                          <p:attrName>ppt_x</p:attrName>
                                        </p:attrNameLst>
                                      </p:cBhvr>
                                    </p:anim>
                                    <p:anim from="0" to="-1.0" calcmode="lin" valueType="num">
                                      <p:cBhvr>
                                        <p:cTn id="14" dur="200" decel="50000" autoRev="1" fill="hold">
                                          <p:stCondLst>
                                            <p:cond delay="600"/>
                                          </p:stCondLst>
                                        </p:cTn>
                                        <p:tgtEl>
                                          <p:spTgt spid="190477"/>
                                        </p:tgtEl>
                                        <p:attrNameLst>
                                          <p:attrName>xshear</p:attrName>
                                        </p:attrNameLst>
                                      </p:cBhvr>
                                    </p:anim>
                                    <p:animScale>
                                      <p:cBhvr>
                                        <p:cTn id="15" dur="200" decel="100000" autoRev="1" fill="hold">
                                          <p:stCondLst>
                                            <p:cond delay="600"/>
                                          </p:stCondLst>
                                        </p:cTn>
                                        <p:tgtEl>
                                          <p:spTgt spid="190477"/>
                                        </p:tgtEl>
                                      </p:cBhvr>
                                      <p:from x="100000" y="100000"/>
                                      <p:to x="80000" y="100000"/>
                                    </p:animScale>
                                    <p:anim by="(#ppt_h/3+#ppt_w*0.1)" calcmode="lin" valueType="num">
                                      <p:cBhvr additive="sum">
                                        <p:cTn id="16" dur="200" decel="100000" autoRev="1" fill="hold">
                                          <p:stCondLst>
                                            <p:cond delay="600"/>
                                          </p:stCondLst>
                                        </p:cTn>
                                        <p:tgtEl>
                                          <p:spTgt spid="190477"/>
                                        </p:tgtEl>
                                        <p:attrNameLst>
                                          <p:attrName>ppt_x</p:attrName>
                                        </p:attrNameLst>
                                      </p:cBhvr>
                                    </p:anim>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90508"/>
                                        </p:tgtEl>
                                        <p:attrNameLst>
                                          <p:attrName>style.visibility</p:attrName>
                                        </p:attrNameLst>
                                      </p:cBhvr>
                                      <p:to>
                                        <p:strVal val="visible"/>
                                      </p:to>
                                    </p:set>
                                    <p:anim calcmode="lin" valueType="num">
                                      <p:cBhvr>
                                        <p:cTn id="21" dur="1000" fill="hold"/>
                                        <p:tgtEl>
                                          <p:spTgt spid="190508"/>
                                        </p:tgtEl>
                                        <p:attrNameLst>
                                          <p:attrName>ppt_w</p:attrName>
                                        </p:attrNameLst>
                                      </p:cBhvr>
                                      <p:tavLst>
                                        <p:tav tm="0">
                                          <p:val>
                                            <p:strVal val="#ppt_w*0.70"/>
                                          </p:val>
                                        </p:tav>
                                        <p:tav tm="100000">
                                          <p:val>
                                            <p:strVal val="#ppt_w"/>
                                          </p:val>
                                        </p:tav>
                                      </p:tavLst>
                                    </p:anim>
                                    <p:anim calcmode="lin" valueType="num">
                                      <p:cBhvr>
                                        <p:cTn id="22" dur="1000" fill="hold"/>
                                        <p:tgtEl>
                                          <p:spTgt spid="190508"/>
                                        </p:tgtEl>
                                        <p:attrNameLst>
                                          <p:attrName>ppt_h</p:attrName>
                                        </p:attrNameLst>
                                      </p:cBhvr>
                                      <p:tavLst>
                                        <p:tav tm="0">
                                          <p:val>
                                            <p:strVal val="#ppt_h"/>
                                          </p:val>
                                        </p:tav>
                                        <p:tav tm="100000">
                                          <p:val>
                                            <p:strVal val="#ppt_h"/>
                                          </p:val>
                                        </p:tav>
                                      </p:tavLst>
                                    </p:anim>
                                    <p:animEffect transition="in" filter="fade">
                                      <p:cBhvr>
                                        <p:cTn id="23" dur="1000"/>
                                        <p:tgtEl>
                                          <p:spTgt spid="190508"/>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190509"/>
                                        </p:tgtEl>
                                        <p:attrNameLst>
                                          <p:attrName>style.visibility</p:attrName>
                                        </p:attrNameLst>
                                      </p:cBhvr>
                                      <p:to>
                                        <p:strVal val="visible"/>
                                      </p:to>
                                    </p:set>
                                    <p:anim calcmode="lin" valueType="num">
                                      <p:cBhvr additive="base">
                                        <p:cTn id="28" dur="500" fill="hold"/>
                                        <p:tgtEl>
                                          <p:spTgt spid="190509"/>
                                        </p:tgtEl>
                                        <p:attrNameLst>
                                          <p:attrName>ppt_x</p:attrName>
                                        </p:attrNameLst>
                                      </p:cBhvr>
                                      <p:tavLst>
                                        <p:tav tm="0">
                                          <p:val>
                                            <p:strVal val="1+#ppt_w/2"/>
                                          </p:val>
                                        </p:tav>
                                        <p:tav tm="100000">
                                          <p:val>
                                            <p:strVal val="#ppt_x"/>
                                          </p:val>
                                        </p:tav>
                                      </p:tavLst>
                                    </p:anim>
                                    <p:anim calcmode="lin" valueType="num">
                                      <p:cBhvr additive="base">
                                        <p:cTn id="29" dur="500" fill="hold"/>
                                        <p:tgtEl>
                                          <p:spTgt spid="190509"/>
                                        </p:tgtEl>
                                        <p:attrNameLst>
                                          <p:attrName>ppt_y</p:attrName>
                                        </p:attrNameLst>
                                      </p:cBhvr>
                                      <p:tavLst>
                                        <p:tav tm="0">
                                          <p:val>
                                            <p:strVal val="#ppt_y"/>
                                          </p:val>
                                        </p:tav>
                                        <p:tav tm="100000">
                                          <p:val>
                                            <p:strVal val="#ppt_y"/>
                                          </p:val>
                                        </p:tav>
                                      </p:tavLst>
                                    </p:anim>
                                  </p:childTnLst>
                                </p:cTn>
                              </p:par>
                              <p:par>
                                <p:cTn id="30" presetID="35" presetClass="entr" presetSubtype="0" fill="hold" nodeType="withEffect">
                                  <p:stCondLst>
                                    <p:cond delay="0"/>
                                  </p:stCondLst>
                                  <p:childTnLst>
                                    <p:set>
                                      <p:cBhvr>
                                        <p:cTn id="31" dur="1" fill="hold">
                                          <p:stCondLst>
                                            <p:cond delay="0"/>
                                          </p:stCondLst>
                                        </p:cTn>
                                        <p:tgtEl>
                                          <p:spTgt spid="190510"/>
                                        </p:tgtEl>
                                        <p:attrNameLst>
                                          <p:attrName>style.visibility</p:attrName>
                                        </p:attrNameLst>
                                      </p:cBhvr>
                                      <p:to>
                                        <p:strVal val="visible"/>
                                      </p:to>
                                    </p:set>
                                    <p:animEffect transition="in" filter="fade">
                                      <p:cBhvr>
                                        <p:cTn id="32" dur="1000"/>
                                        <p:tgtEl>
                                          <p:spTgt spid="190510"/>
                                        </p:tgtEl>
                                      </p:cBhvr>
                                    </p:animEffect>
                                    <p:anim calcmode="lin" valueType="num">
                                      <p:cBhvr>
                                        <p:cTn id="33" dur="1000" fill="hold"/>
                                        <p:tgtEl>
                                          <p:spTgt spid="190510"/>
                                        </p:tgtEl>
                                        <p:attrNameLst>
                                          <p:attrName>style.rotation</p:attrName>
                                        </p:attrNameLst>
                                      </p:cBhvr>
                                      <p:tavLst>
                                        <p:tav tm="0">
                                          <p:val>
                                            <p:fltVal val="720.000000"/>
                                          </p:val>
                                        </p:tav>
                                        <p:tav tm="100000">
                                          <p:val>
                                            <p:fltVal val="0.000000"/>
                                          </p:val>
                                        </p:tav>
                                      </p:tavLst>
                                    </p:anim>
                                    <p:anim calcmode="lin" valueType="num">
                                      <p:cBhvr>
                                        <p:cTn id="34" dur="1000" fill="hold"/>
                                        <p:tgtEl>
                                          <p:spTgt spid="190510"/>
                                        </p:tgtEl>
                                        <p:attrNameLst>
                                          <p:attrName>ppt_h</p:attrName>
                                        </p:attrNameLst>
                                      </p:cBhvr>
                                      <p:tavLst>
                                        <p:tav tm="0">
                                          <p:val>
                                            <p:fltVal val="0.000000"/>
                                          </p:val>
                                        </p:tav>
                                        <p:tav tm="100000">
                                          <p:val>
                                            <p:strVal val="#ppt_h"/>
                                          </p:val>
                                        </p:tav>
                                      </p:tavLst>
                                    </p:anim>
                                    <p:anim calcmode="lin" valueType="num">
                                      <p:cBhvr>
                                        <p:cTn id="35" dur="1000" fill="hold"/>
                                        <p:tgtEl>
                                          <p:spTgt spid="190510"/>
                                        </p:tgtEl>
                                        <p:attrNameLst>
                                          <p:attrName>ppt_w</p:attrName>
                                        </p:attrNameLst>
                                      </p:cBhvr>
                                      <p:tavLst>
                                        <p:tav tm="0">
                                          <p:val>
                                            <p:fltVal val="0.000000"/>
                                          </p:val>
                                        </p:tav>
                                        <p:tav tm="100000">
                                          <p:val>
                                            <p:strVal val="#ppt_w"/>
                                          </p:val>
                                        </p:tav>
                                      </p:tavLst>
                                    </p:anim>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190519"/>
                                        </p:tgtEl>
                                        <p:attrNameLst>
                                          <p:attrName>style.visibility</p:attrName>
                                        </p:attrNameLst>
                                      </p:cBhvr>
                                      <p:to>
                                        <p:strVal val="visible"/>
                                      </p:to>
                                    </p:set>
                                    <p:anim calcmode="lin" valueType="num">
                                      <p:cBhvr>
                                        <p:cTn id="40" dur="1000" fill="hold"/>
                                        <p:tgtEl>
                                          <p:spTgt spid="190519"/>
                                        </p:tgtEl>
                                        <p:attrNameLst>
                                          <p:attrName>ppt_w</p:attrName>
                                        </p:attrNameLst>
                                      </p:cBhvr>
                                      <p:tavLst>
                                        <p:tav tm="0">
                                          <p:val>
                                            <p:strVal val="#ppt_w*0.70"/>
                                          </p:val>
                                        </p:tav>
                                        <p:tav tm="100000">
                                          <p:val>
                                            <p:strVal val="#ppt_w"/>
                                          </p:val>
                                        </p:tav>
                                      </p:tavLst>
                                    </p:anim>
                                    <p:anim calcmode="lin" valueType="num">
                                      <p:cBhvr>
                                        <p:cTn id="41" dur="1000" fill="hold"/>
                                        <p:tgtEl>
                                          <p:spTgt spid="190519"/>
                                        </p:tgtEl>
                                        <p:attrNameLst>
                                          <p:attrName>ppt_h</p:attrName>
                                        </p:attrNameLst>
                                      </p:cBhvr>
                                      <p:tavLst>
                                        <p:tav tm="0">
                                          <p:val>
                                            <p:strVal val="#ppt_h"/>
                                          </p:val>
                                        </p:tav>
                                        <p:tav tm="100000">
                                          <p:val>
                                            <p:strVal val="#ppt_h"/>
                                          </p:val>
                                        </p:tav>
                                      </p:tavLst>
                                    </p:anim>
                                    <p:animEffect transition="in" filter="fade">
                                      <p:cBhvr>
                                        <p:cTn id="42" dur="1000"/>
                                        <p:tgtEl>
                                          <p:spTgt spid="190519"/>
                                        </p:tgtEl>
                                      </p:cBhvr>
                                    </p:animEffect>
                                  </p:childTnLst>
                                </p:cTn>
                              </p:par>
                            </p:childTnLst>
                          </p:cTn>
                        </p:par>
                        <p:par>
                          <p:cTn id="43" fill="hold">
                            <p:stCondLst>
                              <p:cond delay="1000"/>
                            </p:stCondLst>
                            <p:childTnLst>
                              <p:par>
                                <p:cTn id="44" presetID="1" presetClass="entr" presetSubtype="0" fill="hold" grpId="0" nodeType="afterEffect">
                                  <p:stCondLst>
                                    <p:cond delay="0"/>
                                  </p:stCondLst>
                                  <p:iterate type="lt">
                                    <p:tmAbs val="0"/>
                                  </p:iterate>
                                  <p:childTnLst>
                                    <p:set>
                                      <p:cBhvr>
                                        <p:cTn id="45" dur="1" fill="hold">
                                          <p:stCondLst>
                                            <p:cond delay="0"/>
                                          </p:stCondLst>
                                        </p:cTn>
                                        <p:tgtEl>
                                          <p:spTgt spid="190520"/>
                                        </p:tgtEl>
                                        <p:attrNameLst>
                                          <p:attrName>style.visibility</p:attrName>
                                        </p:attrNameLst>
                                      </p:cBhvr>
                                      <p:to>
                                        <p:strVal val="visible"/>
                                      </p:to>
                                    </p:set>
                                  </p:childTnLst>
                                </p:cTn>
                              </p:par>
                              <p:par>
                                <p:cTn id="46" presetID="34" presetClass="emph" presetSubtype="0" fill="hold" grpId="1" nodeType="withEffect">
                                  <p:stCondLst>
                                    <p:cond delay="0"/>
                                  </p:stCondLst>
                                  <p:iterate type="lt">
                                    <p:tmPct val="10000"/>
                                  </p:iterate>
                                  <p:childTnLst>
                                    <p:animMotion origin="layout" path="M 0.0 0.0 L 0.0 -0.07213" pathEditMode="relative">
                                      <p:cBhvr>
                                        <p:cTn id="47" dur="250" accel="50000" decel="50000" autoRev="1" fill="hold">
                                          <p:stCondLst>
                                            <p:cond delay="0"/>
                                          </p:stCondLst>
                                        </p:cTn>
                                        <p:tgtEl>
                                          <p:spTgt spid="190520"/>
                                        </p:tgtEl>
                                        <p:attrNameLst>
                                          <p:attrName>ppt_x</p:attrName>
                                          <p:attrName>ppt_y</p:attrName>
                                        </p:attrNameLst>
                                      </p:cBhvr>
                                    </p:animMotion>
                                    <p:animRot by="1500000">
                                      <p:cBhvr>
                                        <p:cTn id="48" dur="125" fill="hold">
                                          <p:stCondLst>
                                            <p:cond delay="0"/>
                                          </p:stCondLst>
                                        </p:cTn>
                                        <p:tgtEl>
                                          <p:spTgt spid="190520"/>
                                        </p:tgtEl>
                                        <p:attrNameLst>
                                          <p:attrName>r</p:attrName>
                                        </p:attrNameLst>
                                      </p:cBhvr>
                                    </p:animRot>
                                    <p:animRot by="-1500000">
                                      <p:cBhvr>
                                        <p:cTn id="49" dur="125" fill="hold">
                                          <p:stCondLst>
                                            <p:cond delay="125"/>
                                          </p:stCondLst>
                                        </p:cTn>
                                        <p:tgtEl>
                                          <p:spTgt spid="190520"/>
                                        </p:tgtEl>
                                        <p:attrNameLst>
                                          <p:attrName>r</p:attrName>
                                        </p:attrNameLst>
                                      </p:cBhvr>
                                    </p:animRot>
                                    <p:animRot by="-1500000">
                                      <p:cBhvr>
                                        <p:cTn id="50" dur="125" fill="hold">
                                          <p:stCondLst>
                                            <p:cond delay="250"/>
                                          </p:stCondLst>
                                        </p:cTn>
                                        <p:tgtEl>
                                          <p:spTgt spid="190520"/>
                                        </p:tgtEl>
                                        <p:attrNameLst>
                                          <p:attrName>r</p:attrName>
                                        </p:attrNameLst>
                                      </p:cBhvr>
                                    </p:animRot>
                                    <p:animRot by="1500000">
                                      <p:cBhvr>
                                        <p:cTn id="51" dur="125" fill="hold">
                                          <p:stCondLst>
                                            <p:cond delay="375"/>
                                          </p:stCondLst>
                                        </p:cTn>
                                        <p:tgtEl>
                                          <p:spTgt spid="190520"/>
                                        </p:tgtEl>
                                        <p:attrNameLst>
                                          <p:attrName>r</p:attrName>
                                        </p:attrNameLst>
                                      </p:cBhvr>
                                    </p:animRot>
                                  </p:childTnLst>
                                </p:cTn>
                              </p:par>
                            </p:childTnLst>
                          </p:cTn>
                        </p:par>
                      </p:childTnLst>
                    </p:cTn>
                  </p:par>
                  <p:par>
                    <p:cTn id="52" fill="hold">
                      <p:stCondLst>
                        <p:cond delay="indefinite"/>
                      </p:stCondLst>
                      <p:childTnLst>
                        <p:par>
                          <p:cTn id="53" fill="hold">
                            <p:stCondLst>
                              <p:cond delay="0"/>
                            </p:stCondLst>
                            <p:childTnLst>
                              <p:par>
                                <p:cTn id="54" presetID="53" presetClass="exit" presetSubtype="16" fill="hold" grpId="1" nodeType="clickEffect">
                                  <p:stCondLst>
                                    <p:cond delay="0"/>
                                  </p:stCondLst>
                                  <p:childTnLst>
                                    <p:anim calcmode="lin" valueType="num">
                                      <p:cBhvr>
                                        <p:cTn id="55" dur="500"/>
                                        <p:tgtEl>
                                          <p:spTgt spid="190508"/>
                                        </p:tgtEl>
                                        <p:attrNameLst>
                                          <p:attrName>ppt_w</p:attrName>
                                        </p:attrNameLst>
                                      </p:cBhvr>
                                      <p:tavLst>
                                        <p:tav tm="0">
                                          <p:val>
                                            <p:strVal val="ppt_w"/>
                                          </p:val>
                                        </p:tav>
                                        <p:tav tm="100000">
                                          <p:val>
                                            <p:fltVal val="0.000000"/>
                                          </p:val>
                                        </p:tav>
                                      </p:tavLst>
                                    </p:anim>
                                    <p:anim calcmode="lin" valueType="num">
                                      <p:cBhvr>
                                        <p:cTn id="56" dur="500"/>
                                        <p:tgtEl>
                                          <p:spTgt spid="190508"/>
                                        </p:tgtEl>
                                        <p:attrNameLst>
                                          <p:attrName>ppt_h</p:attrName>
                                        </p:attrNameLst>
                                      </p:cBhvr>
                                      <p:tavLst>
                                        <p:tav tm="0">
                                          <p:val>
                                            <p:strVal val="ppt_h"/>
                                          </p:val>
                                        </p:tav>
                                        <p:tav tm="100000">
                                          <p:val>
                                            <p:fltVal val="0.000000"/>
                                          </p:val>
                                        </p:tav>
                                      </p:tavLst>
                                    </p:anim>
                                    <p:animEffect transition="out" filter="fade">
                                      <p:cBhvr>
                                        <p:cTn id="57" dur="500"/>
                                        <p:tgtEl>
                                          <p:spTgt spid="190508"/>
                                        </p:tgtEl>
                                      </p:cBhvr>
                                    </p:animEffect>
                                    <p:set>
                                      <p:cBhvr>
                                        <p:cTn id="58" dur="1" fill="hold">
                                          <p:stCondLst>
                                            <p:cond delay="499"/>
                                          </p:stCondLst>
                                        </p:cTn>
                                        <p:tgtEl>
                                          <p:spTgt spid="190508"/>
                                        </p:tgtEl>
                                        <p:attrNameLst>
                                          <p:attrName>style.visibility</p:attrName>
                                        </p:attrNameLst>
                                      </p:cBhvr>
                                      <p:to>
                                        <p:strVal val="hidden"/>
                                      </p:to>
                                    </p:set>
                                  </p:childTnLst>
                                </p:cTn>
                              </p:par>
                              <p:par>
                                <p:cTn id="59" presetID="53" presetClass="exit" presetSubtype="16" fill="hold" grpId="1" nodeType="withEffect">
                                  <p:stCondLst>
                                    <p:cond delay="0"/>
                                  </p:stCondLst>
                                  <p:childTnLst>
                                    <p:anim calcmode="lin" valueType="num">
                                      <p:cBhvr>
                                        <p:cTn id="60" dur="500"/>
                                        <p:tgtEl>
                                          <p:spTgt spid="190509"/>
                                        </p:tgtEl>
                                        <p:attrNameLst>
                                          <p:attrName>ppt_w</p:attrName>
                                        </p:attrNameLst>
                                      </p:cBhvr>
                                      <p:tavLst>
                                        <p:tav tm="0">
                                          <p:val>
                                            <p:strVal val="ppt_w"/>
                                          </p:val>
                                        </p:tav>
                                        <p:tav tm="100000">
                                          <p:val>
                                            <p:fltVal val="0.000000"/>
                                          </p:val>
                                        </p:tav>
                                      </p:tavLst>
                                    </p:anim>
                                    <p:anim calcmode="lin" valueType="num">
                                      <p:cBhvr>
                                        <p:cTn id="61" dur="500"/>
                                        <p:tgtEl>
                                          <p:spTgt spid="190509"/>
                                        </p:tgtEl>
                                        <p:attrNameLst>
                                          <p:attrName>ppt_h</p:attrName>
                                        </p:attrNameLst>
                                      </p:cBhvr>
                                      <p:tavLst>
                                        <p:tav tm="0">
                                          <p:val>
                                            <p:strVal val="ppt_h"/>
                                          </p:val>
                                        </p:tav>
                                        <p:tav tm="100000">
                                          <p:val>
                                            <p:fltVal val="0.000000"/>
                                          </p:val>
                                        </p:tav>
                                      </p:tavLst>
                                    </p:anim>
                                    <p:animEffect transition="out" filter="fade">
                                      <p:cBhvr>
                                        <p:cTn id="62" dur="500"/>
                                        <p:tgtEl>
                                          <p:spTgt spid="190509"/>
                                        </p:tgtEl>
                                      </p:cBhvr>
                                    </p:animEffect>
                                    <p:set>
                                      <p:cBhvr>
                                        <p:cTn id="63" dur="1" fill="hold">
                                          <p:stCondLst>
                                            <p:cond delay="499"/>
                                          </p:stCondLst>
                                        </p:cTn>
                                        <p:tgtEl>
                                          <p:spTgt spid="190509"/>
                                        </p:tgtEl>
                                        <p:attrNameLst>
                                          <p:attrName>style.visibility</p:attrName>
                                        </p:attrNameLst>
                                      </p:cBhvr>
                                      <p:to>
                                        <p:strVal val="hidden"/>
                                      </p:to>
                                    </p:set>
                                  </p:childTnLst>
                                </p:cTn>
                              </p:par>
                              <p:par>
                                <p:cTn id="64" presetID="53" presetClass="exit" presetSubtype="16" fill="hold" nodeType="withEffect">
                                  <p:stCondLst>
                                    <p:cond delay="0"/>
                                  </p:stCondLst>
                                  <p:childTnLst>
                                    <p:anim calcmode="lin" valueType="num">
                                      <p:cBhvr>
                                        <p:cTn id="65" dur="500"/>
                                        <p:tgtEl>
                                          <p:spTgt spid="190510"/>
                                        </p:tgtEl>
                                        <p:attrNameLst>
                                          <p:attrName>ppt_w</p:attrName>
                                        </p:attrNameLst>
                                      </p:cBhvr>
                                      <p:tavLst>
                                        <p:tav tm="0">
                                          <p:val>
                                            <p:strVal val="ppt_w"/>
                                          </p:val>
                                        </p:tav>
                                        <p:tav tm="100000">
                                          <p:val>
                                            <p:fltVal val="0.000000"/>
                                          </p:val>
                                        </p:tav>
                                      </p:tavLst>
                                    </p:anim>
                                    <p:anim calcmode="lin" valueType="num">
                                      <p:cBhvr>
                                        <p:cTn id="66" dur="500"/>
                                        <p:tgtEl>
                                          <p:spTgt spid="190510"/>
                                        </p:tgtEl>
                                        <p:attrNameLst>
                                          <p:attrName>ppt_h</p:attrName>
                                        </p:attrNameLst>
                                      </p:cBhvr>
                                      <p:tavLst>
                                        <p:tav tm="0">
                                          <p:val>
                                            <p:strVal val="ppt_h"/>
                                          </p:val>
                                        </p:tav>
                                        <p:tav tm="100000">
                                          <p:val>
                                            <p:fltVal val="0.000000"/>
                                          </p:val>
                                        </p:tav>
                                      </p:tavLst>
                                    </p:anim>
                                    <p:animEffect transition="out" filter="fade">
                                      <p:cBhvr>
                                        <p:cTn id="67" dur="500"/>
                                        <p:tgtEl>
                                          <p:spTgt spid="190510"/>
                                        </p:tgtEl>
                                      </p:cBhvr>
                                    </p:animEffect>
                                    <p:set>
                                      <p:cBhvr>
                                        <p:cTn id="68" dur="1" fill="hold">
                                          <p:stCondLst>
                                            <p:cond delay="499"/>
                                          </p:stCondLst>
                                        </p:cTn>
                                        <p:tgtEl>
                                          <p:spTgt spid="190510"/>
                                        </p:tgtEl>
                                        <p:attrNameLst>
                                          <p:attrName>style.visibility</p:attrName>
                                        </p:attrNameLst>
                                      </p:cBhvr>
                                      <p:to>
                                        <p:strVal val="hidden"/>
                                      </p:to>
                                    </p:set>
                                  </p:childTnLst>
                                </p:cTn>
                              </p:par>
                              <p:par>
                                <p:cTn id="69" presetID="53" presetClass="exit" presetSubtype="16" fill="hold" grpId="1" nodeType="withEffect">
                                  <p:stCondLst>
                                    <p:cond delay="0"/>
                                  </p:stCondLst>
                                  <p:childTnLst>
                                    <p:anim calcmode="lin" valueType="num">
                                      <p:cBhvr>
                                        <p:cTn id="70" dur="500"/>
                                        <p:tgtEl>
                                          <p:spTgt spid="190519"/>
                                        </p:tgtEl>
                                        <p:attrNameLst>
                                          <p:attrName>ppt_w</p:attrName>
                                        </p:attrNameLst>
                                      </p:cBhvr>
                                      <p:tavLst>
                                        <p:tav tm="0">
                                          <p:val>
                                            <p:strVal val="ppt_w"/>
                                          </p:val>
                                        </p:tav>
                                        <p:tav tm="100000">
                                          <p:val>
                                            <p:fltVal val="0.000000"/>
                                          </p:val>
                                        </p:tav>
                                      </p:tavLst>
                                    </p:anim>
                                    <p:anim calcmode="lin" valueType="num">
                                      <p:cBhvr>
                                        <p:cTn id="71" dur="500"/>
                                        <p:tgtEl>
                                          <p:spTgt spid="190519"/>
                                        </p:tgtEl>
                                        <p:attrNameLst>
                                          <p:attrName>ppt_h</p:attrName>
                                        </p:attrNameLst>
                                      </p:cBhvr>
                                      <p:tavLst>
                                        <p:tav tm="0">
                                          <p:val>
                                            <p:strVal val="ppt_h"/>
                                          </p:val>
                                        </p:tav>
                                        <p:tav tm="100000">
                                          <p:val>
                                            <p:fltVal val="0.000000"/>
                                          </p:val>
                                        </p:tav>
                                      </p:tavLst>
                                    </p:anim>
                                    <p:animEffect transition="out" filter="fade">
                                      <p:cBhvr>
                                        <p:cTn id="72" dur="500"/>
                                        <p:tgtEl>
                                          <p:spTgt spid="190519"/>
                                        </p:tgtEl>
                                      </p:cBhvr>
                                    </p:animEffect>
                                    <p:set>
                                      <p:cBhvr>
                                        <p:cTn id="73" dur="1" fill="hold">
                                          <p:stCondLst>
                                            <p:cond delay="499"/>
                                          </p:stCondLst>
                                        </p:cTn>
                                        <p:tgtEl>
                                          <p:spTgt spid="190519"/>
                                        </p:tgtEl>
                                        <p:attrNameLst>
                                          <p:attrName>style.visibility</p:attrName>
                                        </p:attrNameLst>
                                      </p:cBhvr>
                                      <p:to>
                                        <p:strVal val="hidden"/>
                                      </p:to>
                                    </p:set>
                                  </p:childTnLst>
                                </p:cTn>
                              </p:par>
                              <p:par>
                                <p:cTn id="74" presetID="53" presetClass="exit" presetSubtype="16" fill="hold" grpId="2" nodeType="withEffect">
                                  <p:stCondLst>
                                    <p:cond delay="0"/>
                                  </p:stCondLst>
                                  <p:iterate type="lt">
                                    <p:tmPct val="0"/>
                                  </p:iterate>
                                  <p:childTnLst>
                                    <p:anim calcmode="lin" valueType="num">
                                      <p:cBhvr>
                                        <p:cTn id="75" dur="500"/>
                                        <p:tgtEl>
                                          <p:spTgt spid="190520"/>
                                        </p:tgtEl>
                                        <p:attrNameLst>
                                          <p:attrName>ppt_w</p:attrName>
                                        </p:attrNameLst>
                                      </p:cBhvr>
                                      <p:tavLst>
                                        <p:tav tm="0">
                                          <p:val>
                                            <p:strVal val="ppt_w"/>
                                          </p:val>
                                        </p:tav>
                                        <p:tav tm="100000">
                                          <p:val>
                                            <p:fltVal val="0.000000"/>
                                          </p:val>
                                        </p:tav>
                                      </p:tavLst>
                                    </p:anim>
                                    <p:anim calcmode="lin" valueType="num">
                                      <p:cBhvr>
                                        <p:cTn id="76" dur="500"/>
                                        <p:tgtEl>
                                          <p:spTgt spid="190520"/>
                                        </p:tgtEl>
                                        <p:attrNameLst>
                                          <p:attrName>ppt_h</p:attrName>
                                        </p:attrNameLst>
                                      </p:cBhvr>
                                      <p:tavLst>
                                        <p:tav tm="0">
                                          <p:val>
                                            <p:strVal val="ppt_h"/>
                                          </p:val>
                                        </p:tav>
                                        <p:tav tm="100000">
                                          <p:val>
                                            <p:fltVal val="0.000000"/>
                                          </p:val>
                                        </p:tav>
                                      </p:tavLst>
                                    </p:anim>
                                    <p:animEffect transition="out" filter="fade">
                                      <p:cBhvr>
                                        <p:cTn id="77" dur="500"/>
                                        <p:tgtEl>
                                          <p:spTgt spid="190520"/>
                                        </p:tgtEl>
                                      </p:cBhvr>
                                    </p:animEffect>
                                    <p:set>
                                      <p:cBhvr>
                                        <p:cTn id="78" dur="1" fill="hold">
                                          <p:stCondLst>
                                            <p:cond delay="499"/>
                                          </p:stCondLst>
                                        </p:cTn>
                                        <p:tgtEl>
                                          <p:spTgt spid="190520"/>
                                        </p:tgtEl>
                                        <p:attrNameLst>
                                          <p:attrName>style.visibility</p:attrName>
                                        </p:attrNameLst>
                                      </p:cBhvr>
                                      <p:to>
                                        <p:strVal val="hidden"/>
                                      </p:to>
                                    </p:set>
                                  </p:childTnLst>
                                </p:cTn>
                              </p:par>
                            </p:childTnLst>
                          </p:cTn>
                        </p:par>
                        <p:par>
                          <p:cTn id="79" fill="hold">
                            <p:stCondLst>
                              <p:cond delay="500"/>
                            </p:stCondLst>
                            <p:childTnLst>
                              <p:par>
                                <p:cTn id="80" presetID="12" presetClass="entr" presetSubtype="8" fill="hold" grpId="0" nodeType="afterEffect">
                                  <p:stCondLst>
                                    <p:cond delay="0"/>
                                  </p:stCondLst>
                                  <p:childTnLst>
                                    <p:set>
                                      <p:cBhvr>
                                        <p:cTn id="81" dur="1" fill="hold">
                                          <p:stCondLst>
                                            <p:cond delay="0"/>
                                          </p:stCondLst>
                                        </p:cTn>
                                        <p:tgtEl>
                                          <p:spTgt spid="190521"/>
                                        </p:tgtEl>
                                        <p:attrNameLst>
                                          <p:attrName>style.visibility</p:attrName>
                                        </p:attrNameLst>
                                      </p:cBhvr>
                                      <p:to>
                                        <p:strVal val="visible"/>
                                      </p:to>
                                    </p:set>
                                    <p:animEffect transition="in" filter="slide(fromLeft)">
                                      <p:cBhvr>
                                        <p:cTn id="82" dur="500"/>
                                        <p:tgtEl>
                                          <p:spTgt spid="190521"/>
                                        </p:tgtEl>
                                      </p:cBhvr>
                                    </p:animEffect>
                                  </p:childTnLst>
                                </p:cTn>
                              </p:par>
                            </p:childTnLst>
                          </p:cTn>
                        </p:par>
                      </p:childTnLst>
                    </p:cTn>
                  </p:par>
                  <p:par>
                    <p:cTn id="83" fill="hold">
                      <p:stCondLst>
                        <p:cond delay="indefinite"/>
                      </p:stCondLst>
                      <p:childTnLst>
                        <p:par>
                          <p:cTn id="84" fill="hold">
                            <p:stCondLst>
                              <p:cond delay="0"/>
                            </p:stCondLst>
                            <p:childTnLst>
                              <p:par>
                                <p:cTn id="85" presetID="4" presetClass="entr" presetSubtype="16" fill="hold" grpId="0" nodeType="clickEffect">
                                  <p:stCondLst>
                                    <p:cond delay="0"/>
                                  </p:stCondLst>
                                  <p:childTnLst>
                                    <p:set>
                                      <p:cBhvr>
                                        <p:cTn id="86" dur="1" fill="hold">
                                          <p:stCondLst>
                                            <p:cond delay="0"/>
                                          </p:stCondLst>
                                        </p:cTn>
                                        <p:tgtEl>
                                          <p:spTgt spid="190522"/>
                                        </p:tgtEl>
                                        <p:attrNameLst>
                                          <p:attrName>style.visibility</p:attrName>
                                        </p:attrNameLst>
                                      </p:cBhvr>
                                      <p:to>
                                        <p:strVal val="visible"/>
                                      </p:to>
                                    </p:set>
                                    <p:animEffect transition="in" filter="box(in)">
                                      <p:cBhvr>
                                        <p:cTn id="87" dur="500"/>
                                        <p:tgtEl>
                                          <p:spTgt spid="190522"/>
                                        </p:tgtEl>
                                      </p:cBhvr>
                                    </p:animEffect>
                                  </p:childTnLst>
                                </p:cTn>
                              </p:par>
                            </p:childTnLst>
                          </p:cTn>
                        </p:par>
                      </p:childTnLst>
                    </p:cTn>
                  </p:par>
                  <p:par>
                    <p:cTn id="88" fill="hold">
                      <p:stCondLst>
                        <p:cond delay="indefinite"/>
                      </p:stCondLst>
                      <p:childTnLst>
                        <p:par>
                          <p:cTn id="89" fill="hold">
                            <p:stCondLst>
                              <p:cond delay="0"/>
                            </p:stCondLst>
                            <p:childTnLst>
                              <p:par>
                                <p:cTn id="90" presetID="4" presetClass="entr" presetSubtype="16" fill="hold" grpId="0" nodeType="clickEffect">
                                  <p:stCondLst>
                                    <p:cond delay="0"/>
                                  </p:stCondLst>
                                  <p:childTnLst>
                                    <p:set>
                                      <p:cBhvr>
                                        <p:cTn id="91" dur="1" fill="hold">
                                          <p:stCondLst>
                                            <p:cond delay="0"/>
                                          </p:stCondLst>
                                        </p:cTn>
                                        <p:tgtEl>
                                          <p:spTgt spid="190523"/>
                                        </p:tgtEl>
                                        <p:attrNameLst>
                                          <p:attrName>style.visibility</p:attrName>
                                        </p:attrNameLst>
                                      </p:cBhvr>
                                      <p:to>
                                        <p:strVal val="visible"/>
                                      </p:to>
                                    </p:set>
                                    <p:animEffect transition="in" filter="box(in)">
                                      <p:cBhvr>
                                        <p:cTn id="92" dur="500"/>
                                        <p:tgtEl>
                                          <p:spTgt spid="1905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9" grpId="0"/>
      <p:bldP spid="190477" grpId="0"/>
      <p:bldP spid="190508" grpId="0"/>
      <p:bldP spid="190508" grpId="1"/>
      <p:bldP spid="190509" grpId="0"/>
      <p:bldP spid="190509" grpId="1"/>
      <p:bldP spid="190519" grpId="0"/>
      <p:bldP spid="190519" grpId="1"/>
      <p:bldP spid="190520" grpId="0"/>
      <p:bldP spid="190520" grpId="1"/>
      <p:bldP spid="190520" grpId="2"/>
      <p:bldP spid="190521" grpId="0"/>
      <p:bldP spid="190522" grpId="0"/>
      <p:bldP spid="1905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5410" name="标题 145409"/>
          <p:cNvSpPr>
            <a:spLocks noGrp="1"/>
          </p:cNvSpPr>
          <p:nvPr>
            <p:ph type="title"/>
          </p:nvPr>
        </p:nvSpPr>
        <p:spPr>
          <a:ln/>
        </p:spPr>
        <p:txBody>
          <a:bodyPr anchor="ctr"/>
          <a:p>
            <a:r>
              <a:rPr lang="zh-CN" altLang="en-US" dirty="0">
                <a:ea typeface="华文行楷" panose="02010800040101010101" pitchFamily="2" charset="-122"/>
              </a:rPr>
              <a:t>基本概念</a:t>
            </a:r>
            <a:endParaRPr lang="zh-CN" altLang="en-US" dirty="0">
              <a:ea typeface="华文行楷" panose="02010800040101010101" pitchFamily="2" charset="-122"/>
            </a:endParaRPr>
          </a:p>
        </p:txBody>
      </p:sp>
      <p:sp>
        <p:nvSpPr>
          <p:cNvPr id="145411" name="文本占位符 145410"/>
          <p:cNvSpPr>
            <a:spLocks noGrp="1"/>
          </p:cNvSpPr>
          <p:nvPr>
            <p:ph type="body" idx="1"/>
          </p:nvPr>
        </p:nvSpPr>
        <p:spPr>
          <a:xfrm>
            <a:off x="1173163" y="1676400"/>
            <a:ext cx="1570037" cy="685800"/>
          </a:xfrm>
          <a:ln/>
        </p:spPr>
        <p:txBody>
          <a:bodyPr/>
          <a:p>
            <a:r>
              <a:rPr lang="zh-CN" altLang="en-US" sz="3600" dirty="0">
                <a:solidFill>
                  <a:schemeClr val="tx2"/>
                </a:solidFill>
                <a:ea typeface="华文行楷" panose="02010800040101010101" pitchFamily="2" charset="-122"/>
              </a:rPr>
              <a:t>插头</a:t>
            </a:r>
            <a:endParaRPr lang="zh-CN" altLang="en-US" sz="3600" dirty="0">
              <a:solidFill>
                <a:schemeClr val="tx2"/>
              </a:solidFill>
              <a:ea typeface="华文行楷" panose="02010800040101010101" pitchFamily="2" charset="-122"/>
            </a:endParaRPr>
          </a:p>
        </p:txBody>
      </p:sp>
      <p:sp>
        <p:nvSpPr>
          <p:cNvPr id="145414" name="直接连接符 145413"/>
          <p:cNvSpPr/>
          <p:nvPr/>
        </p:nvSpPr>
        <p:spPr>
          <a:xfrm flipV="1">
            <a:off x="7413625" y="2038350"/>
            <a:ext cx="1588" cy="700088"/>
          </a:xfrm>
          <a:prstGeom prst="line">
            <a:avLst/>
          </a:prstGeom>
          <a:ln w="95250" cap="flat" cmpd="sng">
            <a:solidFill>
              <a:srgbClr val="FF5050"/>
            </a:solidFill>
            <a:prstDash val="solid"/>
            <a:headEnd type="none" w="med" len="med"/>
            <a:tailEnd type="triangle" w="med" len="med"/>
          </a:ln>
        </p:spPr>
      </p:sp>
      <p:sp>
        <p:nvSpPr>
          <p:cNvPr id="145415" name="直接连接符 145414"/>
          <p:cNvSpPr/>
          <p:nvPr/>
        </p:nvSpPr>
        <p:spPr>
          <a:xfrm rot="-10501932" flipH="1" flipV="1">
            <a:off x="7394575" y="2700338"/>
            <a:ext cx="44450" cy="768350"/>
          </a:xfrm>
          <a:prstGeom prst="line">
            <a:avLst/>
          </a:prstGeom>
          <a:ln w="95250" cap="flat" cmpd="sng">
            <a:solidFill>
              <a:srgbClr val="FF5050"/>
            </a:solidFill>
            <a:prstDash val="solid"/>
            <a:headEnd type="none" w="med" len="med"/>
            <a:tailEnd type="triangle" w="med" len="med"/>
          </a:ln>
        </p:spPr>
      </p:sp>
      <p:sp>
        <p:nvSpPr>
          <p:cNvPr id="145416" name="直接连接符 145415"/>
          <p:cNvSpPr/>
          <p:nvPr/>
        </p:nvSpPr>
        <p:spPr>
          <a:xfrm rot="5400000" flipV="1">
            <a:off x="7796213" y="2420938"/>
            <a:ext cx="3175" cy="709612"/>
          </a:xfrm>
          <a:prstGeom prst="line">
            <a:avLst/>
          </a:prstGeom>
          <a:ln w="95250" cap="flat" cmpd="sng">
            <a:solidFill>
              <a:srgbClr val="FF5050"/>
            </a:solidFill>
            <a:prstDash val="solid"/>
            <a:headEnd type="none" w="med" len="med"/>
            <a:tailEnd type="triangle" w="med" len="med"/>
          </a:ln>
        </p:spPr>
      </p:sp>
      <p:sp>
        <p:nvSpPr>
          <p:cNvPr id="145417" name="直接连接符 145416"/>
          <p:cNvSpPr/>
          <p:nvPr/>
        </p:nvSpPr>
        <p:spPr>
          <a:xfrm rot="-5400000" flipV="1">
            <a:off x="7081838" y="2433638"/>
            <a:ext cx="1587" cy="709612"/>
          </a:xfrm>
          <a:prstGeom prst="line">
            <a:avLst/>
          </a:prstGeom>
          <a:ln w="95250" cap="flat" cmpd="sng">
            <a:solidFill>
              <a:srgbClr val="FF5050"/>
            </a:solidFill>
            <a:prstDash val="solid"/>
            <a:headEnd type="none" w="med" len="med"/>
            <a:tailEnd type="triangle" w="med" len="med"/>
          </a:ln>
        </p:spPr>
      </p:sp>
      <p:sp>
        <p:nvSpPr>
          <p:cNvPr id="145412" name="矩形 145411"/>
          <p:cNvSpPr/>
          <p:nvPr/>
        </p:nvSpPr>
        <p:spPr>
          <a:xfrm>
            <a:off x="6705600" y="2057400"/>
            <a:ext cx="1419225" cy="1400175"/>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45413" name="椭圆 145412"/>
          <p:cNvSpPr/>
          <p:nvPr/>
        </p:nvSpPr>
        <p:spPr>
          <a:xfrm>
            <a:off x="7329488" y="2695575"/>
            <a:ext cx="193675" cy="192088"/>
          </a:xfrm>
          <a:prstGeom prst="ellipse">
            <a:avLst/>
          </a:prstGeom>
          <a:solidFill>
            <a:schemeClr val="bg1"/>
          </a:solidFill>
          <a:ln w="57150" cap="flat" cmpd="sng">
            <a:solidFill>
              <a:schemeClr val="tx2"/>
            </a:solidFill>
            <a:prstDash val="solid"/>
            <a:headEnd type="none" w="med" len="med"/>
            <a:tailEnd type="none" w="med" len="med"/>
          </a:ln>
        </p:spPr>
        <p:txBody>
          <a:bodyPr/>
          <a:p>
            <a:endParaRPr lang="zh-CN" altLang="en-US"/>
          </a:p>
        </p:txBody>
      </p:sp>
      <p:sp>
        <p:nvSpPr>
          <p:cNvPr id="145464" name="文本框 145463"/>
          <p:cNvSpPr txBox="1"/>
          <p:nvPr/>
        </p:nvSpPr>
        <p:spPr>
          <a:xfrm>
            <a:off x="1447800" y="2441575"/>
            <a:ext cx="4953000" cy="1673225"/>
          </a:xfrm>
          <a:prstGeom prst="rect">
            <a:avLst/>
          </a:prstGeom>
          <a:noFill/>
          <a:ln w="76200">
            <a:noFill/>
          </a:ln>
        </p:spPr>
        <p:txBody>
          <a:bodyPr>
            <a:spAutoFit/>
          </a:bodyPr>
          <a:p>
            <a:pPr algn="l">
              <a:lnSpc>
                <a:spcPct val="90000"/>
              </a:lnSpc>
              <a:spcBef>
                <a:spcPct val="50000"/>
              </a:spcBef>
            </a:pPr>
            <a:r>
              <a:rPr lang="zh-CN" altLang="en-US" sz="2800" b="1" dirty="0">
                <a:solidFill>
                  <a:schemeClr val="tx2"/>
                </a:solidFill>
                <a:latin typeface="Times New Roman" panose="02020603050405020304" pitchFamily="18" charset="0"/>
                <a:ea typeface="仿宋" panose="02010609060101010101" pitchFamily="49" charset="-122"/>
              </a:rPr>
              <a:t>一个格子某个方向的插头存在</a:t>
            </a:r>
            <a:endParaRPr lang="zh-CN" altLang="en-US" sz="2800" b="1" dirty="0">
              <a:solidFill>
                <a:schemeClr val="tx2"/>
              </a:solidFill>
              <a:latin typeface="Times New Roman" panose="02020603050405020304" pitchFamily="18" charset="0"/>
              <a:ea typeface="仿宋" panose="02010609060101010101" pitchFamily="49" charset="-122"/>
            </a:endParaRPr>
          </a:p>
          <a:p>
            <a:pPr algn="l">
              <a:lnSpc>
                <a:spcPct val="90000"/>
              </a:lnSpc>
              <a:spcBef>
                <a:spcPct val="50000"/>
              </a:spcBef>
            </a:pPr>
            <a:r>
              <a:rPr lang="zh-CN" altLang="en-US" sz="2800" b="1" dirty="0">
                <a:solidFill>
                  <a:schemeClr val="tx2"/>
                </a:solidFill>
                <a:latin typeface="Times New Roman" panose="02020603050405020304" pitchFamily="18" charset="0"/>
                <a:ea typeface="仿宋" panose="02010609060101010101" pitchFamily="49" charset="-122"/>
              </a:rPr>
              <a:t>表示这个格子在这个方向与相</a:t>
            </a:r>
            <a:endParaRPr lang="zh-CN" altLang="en-US" sz="2800" b="1" dirty="0">
              <a:solidFill>
                <a:schemeClr val="tx2"/>
              </a:solidFill>
              <a:latin typeface="Times New Roman" panose="02020603050405020304" pitchFamily="18" charset="0"/>
              <a:ea typeface="仿宋" panose="02010609060101010101" pitchFamily="49" charset="-122"/>
            </a:endParaRPr>
          </a:p>
          <a:p>
            <a:pPr algn="l">
              <a:lnSpc>
                <a:spcPct val="90000"/>
              </a:lnSpc>
              <a:spcBef>
                <a:spcPct val="50000"/>
              </a:spcBef>
            </a:pPr>
            <a:r>
              <a:rPr lang="zh-CN" altLang="en-US" sz="2800" b="1" dirty="0">
                <a:solidFill>
                  <a:schemeClr val="tx2"/>
                </a:solidFill>
                <a:latin typeface="Times New Roman" panose="02020603050405020304" pitchFamily="18" charset="0"/>
                <a:ea typeface="仿宋" panose="02010609060101010101" pitchFamily="49" charset="-122"/>
              </a:rPr>
              <a:t>邻格子相连．</a:t>
            </a:r>
            <a:endParaRPr lang="zh-CN" altLang="en-US" sz="2800" b="1" dirty="0">
              <a:solidFill>
                <a:schemeClr val="tx2"/>
              </a:solidFill>
              <a:latin typeface="Times New Roman" panose="02020603050405020304" pitchFamily="18" charset="0"/>
              <a:ea typeface="仿宋" panose="02010609060101010101" pitchFamily="49" charset="-122"/>
            </a:endParaRPr>
          </a:p>
        </p:txBody>
      </p:sp>
      <p:sp>
        <p:nvSpPr>
          <p:cNvPr id="145466" name="矩形 145465"/>
          <p:cNvSpPr/>
          <p:nvPr/>
        </p:nvSpPr>
        <p:spPr>
          <a:xfrm>
            <a:off x="1200150" y="2590800"/>
            <a:ext cx="2076450" cy="6858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r>
              <a:rPr lang="zh-CN" altLang="en-US" sz="3600" dirty="0">
                <a:solidFill>
                  <a:schemeClr val="tx2"/>
                </a:solidFill>
                <a:ea typeface="华文行楷" panose="02010800040101010101" pitchFamily="2" charset="-122"/>
              </a:rPr>
              <a:t>轮廓线</a:t>
            </a:r>
            <a:endParaRPr lang="zh-CN" altLang="en-US" sz="3600" dirty="0">
              <a:solidFill>
                <a:schemeClr val="tx2"/>
              </a:solidFill>
              <a:ea typeface="华文行楷" panose="02010800040101010101" pitchFamily="2" charset="-122"/>
            </a:endParaRPr>
          </a:p>
        </p:txBody>
      </p:sp>
      <p:sp>
        <p:nvSpPr>
          <p:cNvPr id="145467" name="文本框 145466"/>
          <p:cNvSpPr txBox="1"/>
          <p:nvPr/>
        </p:nvSpPr>
        <p:spPr>
          <a:xfrm>
            <a:off x="1447800" y="3262313"/>
            <a:ext cx="3962400" cy="1117600"/>
          </a:xfrm>
          <a:prstGeom prst="rect">
            <a:avLst/>
          </a:prstGeom>
          <a:noFill/>
          <a:ln w="76200">
            <a:noFill/>
          </a:ln>
        </p:spPr>
        <p:txBody>
          <a:bodyPr>
            <a:spAutoFit/>
          </a:bodyPr>
          <a:p>
            <a:pPr algn="l">
              <a:lnSpc>
                <a:spcPct val="120000"/>
              </a:lnSpc>
              <a:spcBef>
                <a:spcPct val="50000"/>
              </a:spcBef>
            </a:pPr>
            <a:r>
              <a:rPr lang="zh-CN" altLang="en-US" sz="2800" b="1" dirty="0">
                <a:solidFill>
                  <a:schemeClr val="tx2"/>
                </a:solidFill>
                <a:latin typeface="Times New Roman" panose="02020603050405020304" pitchFamily="18" charset="0"/>
                <a:ea typeface="仿宋" panose="02010609060101010101" pitchFamily="49" charset="-122"/>
              </a:rPr>
              <a:t>已决策格子和未决策格子的分界线</a:t>
            </a:r>
            <a:endParaRPr lang="zh-CN" altLang="en-US" sz="2800" b="1" dirty="0">
              <a:solidFill>
                <a:schemeClr val="tx2"/>
              </a:solidFill>
              <a:latin typeface="Times New Roman" panose="02020603050405020304" pitchFamily="18" charset="0"/>
              <a:ea typeface="仿宋" panose="02010609060101010101" pitchFamily="49" charset="-122"/>
            </a:endParaRPr>
          </a:p>
        </p:txBody>
      </p:sp>
      <p:grpSp>
        <p:nvGrpSpPr>
          <p:cNvPr id="145537" name="组合 145536"/>
          <p:cNvGrpSpPr/>
          <p:nvPr/>
        </p:nvGrpSpPr>
        <p:grpSpPr>
          <a:xfrm>
            <a:off x="5972175" y="3335338"/>
            <a:ext cx="2185988" cy="2303462"/>
            <a:chOff x="1506" y="2533"/>
            <a:chExt cx="1377" cy="1451"/>
          </a:xfrm>
        </p:grpSpPr>
        <p:grpSp>
          <p:nvGrpSpPr>
            <p:cNvPr id="145495" name="组合 145494"/>
            <p:cNvGrpSpPr/>
            <p:nvPr/>
          </p:nvGrpSpPr>
          <p:grpSpPr>
            <a:xfrm>
              <a:off x="1506" y="2537"/>
              <a:ext cx="688" cy="363"/>
              <a:chOff x="1776" y="1776"/>
              <a:chExt cx="905" cy="453"/>
            </a:xfrm>
          </p:grpSpPr>
          <p:sp>
            <p:nvSpPr>
              <p:cNvPr id="145496" name="矩形 145495"/>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45497" name="矩形 145496"/>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nvGrpSpPr>
            <p:cNvPr id="145498" name="组合 145497"/>
            <p:cNvGrpSpPr/>
            <p:nvPr/>
          </p:nvGrpSpPr>
          <p:grpSpPr>
            <a:xfrm>
              <a:off x="1506" y="2537"/>
              <a:ext cx="1377" cy="1447"/>
              <a:chOff x="2950" y="2494"/>
              <a:chExt cx="1184" cy="1216"/>
            </a:xfrm>
          </p:grpSpPr>
          <p:grpSp>
            <p:nvGrpSpPr>
              <p:cNvPr id="145499" name="组合 145498"/>
              <p:cNvGrpSpPr/>
              <p:nvPr/>
            </p:nvGrpSpPr>
            <p:grpSpPr>
              <a:xfrm>
                <a:off x="3542" y="2494"/>
                <a:ext cx="592" cy="305"/>
                <a:chOff x="1776" y="1776"/>
                <a:chExt cx="905" cy="453"/>
              </a:xfrm>
            </p:grpSpPr>
            <p:sp>
              <p:nvSpPr>
                <p:cNvPr id="145500" name="矩形 145499"/>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45501" name="矩形 145500"/>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nvGrpSpPr>
              <p:cNvPr id="145502" name="组合 145501"/>
              <p:cNvGrpSpPr/>
              <p:nvPr/>
            </p:nvGrpSpPr>
            <p:grpSpPr>
              <a:xfrm>
                <a:off x="2950" y="2797"/>
                <a:ext cx="1184" cy="305"/>
                <a:chOff x="1776" y="1776"/>
                <a:chExt cx="1809" cy="453"/>
              </a:xfrm>
            </p:grpSpPr>
            <p:grpSp>
              <p:nvGrpSpPr>
                <p:cNvPr id="145503" name="组合 145502"/>
                <p:cNvGrpSpPr/>
                <p:nvPr/>
              </p:nvGrpSpPr>
              <p:grpSpPr>
                <a:xfrm>
                  <a:off x="1776" y="1776"/>
                  <a:ext cx="905" cy="453"/>
                  <a:chOff x="1776" y="1776"/>
                  <a:chExt cx="905" cy="453"/>
                </a:xfrm>
              </p:grpSpPr>
              <p:sp>
                <p:nvSpPr>
                  <p:cNvPr id="145504" name="矩形 145503"/>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45505" name="矩形 145504"/>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nvGrpSpPr>
                <p:cNvPr id="145506" name="组合 145505"/>
                <p:cNvGrpSpPr/>
                <p:nvPr/>
              </p:nvGrpSpPr>
              <p:grpSpPr>
                <a:xfrm>
                  <a:off x="2680" y="1776"/>
                  <a:ext cx="905" cy="453"/>
                  <a:chOff x="1776" y="1776"/>
                  <a:chExt cx="905" cy="453"/>
                </a:xfrm>
              </p:grpSpPr>
              <p:sp>
                <p:nvSpPr>
                  <p:cNvPr id="145507" name="矩形 145506"/>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45508" name="矩形 145507"/>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grpSp>
            <p:nvGrpSpPr>
              <p:cNvPr id="145509" name="组合 145508"/>
              <p:cNvGrpSpPr/>
              <p:nvPr/>
            </p:nvGrpSpPr>
            <p:grpSpPr>
              <a:xfrm>
                <a:off x="2950" y="3102"/>
                <a:ext cx="1184" cy="608"/>
                <a:chOff x="1776" y="1776"/>
                <a:chExt cx="1809" cy="902"/>
              </a:xfrm>
            </p:grpSpPr>
            <p:grpSp>
              <p:nvGrpSpPr>
                <p:cNvPr id="145510" name="组合 145509"/>
                <p:cNvGrpSpPr/>
                <p:nvPr/>
              </p:nvGrpSpPr>
              <p:grpSpPr>
                <a:xfrm>
                  <a:off x="1776" y="1776"/>
                  <a:ext cx="1809" cy="453"/>
                  <a:chOff x="1776" y="1776"/>
                  <a:chExt cx="1809" cy="453"/>
                </a:xfrm>
              </p:grpSpPr>
              <p:grpSp>
                <p:nvGrpSpPr>
                  <p:cNvPr id="145511" name="组合 145510"/>
                  <p:cNvGrpSpPr/>
                  <p:nvPr/>
                </p:nvGrpSpPr>
                <p:grpSpPr>
                  <a:xfrm>
                    <a:off x="1776" y="1776"/>
                    <a:ext cx="905" cy="453"/>
                    <a:chOff x="1776" y="1776"/>
                    <a:chExt cx="905" cy="453"/>
                  </a:xfrm>
                </p:grpSpPr>
                <p:sp>
                  <p:nvSpPr>
                    <p:cNvPr id="145512" name="矩形 145511"/>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45513" name="矩形 145512"/>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nvGrpSpPr>
                  <p:cNvPr id="145514" name="组合 145513"/>
                  <p:cNvGrpSpPr/>
                  <p:nvPr/>
                </p:nvGrpSpPr>
                <p:grpSpPr>
                  <a:xfrm>
                    <a:off x="2680" y="1776"/>
                    <a:ext cx="905" cy="453"/>
                    <a:chOff x="1776" y="1776"/>
                    <a:chExt cx="905" cy="453"/>
                  </a:xfrm>
                </p:grpSpPr>
                <p:sp>
                  <p:nvSpPr>
                    <p:cNvPr id="145515" name="矩形 145514"/>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45516" name="矩形 145515"/>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grpSp>
              <p:nvGrpSpPr>
                <p:cNvPr id="145517" name="组合 145516"/>
                <p:cNvGrpSpPr/>
                <p:nvPr/>
              </p:nvGrpSpPr>
              <p:grpSpPr>
                <a:xfrm>
                  <a:off x="1776" y="2225"/>
                  <a:ext cx="1809" cy="453"/>
                  <a:chOff x="1776" y="1776"/>
                  <a:chExt cx="1809" cy="453"/>
                </a:xfrm>
              </p:grpSpPr>
              <p:grpSp>
                <p:nvGrpSpPr>
                  <p:cNvPr id="145518" name="组合 145517"/>
                  <p:cNvGrpSpPr/>
                  <p:nvPr/>
                </p:nvGrpSpPr>
                <p:grpSpPr>
                  <a:xfrm>
                    <a:off x="1776" y="1776"/>
                    <a:ext cx="905" cy="453"/>
                    <a:chOff x="1776" y="1776"/>
                    <a:chExt cx="905" cy="453"/>
                  </a:xfrm>
                </p:grpSpPr>
                <p:sp>
                  <p:nvSpPr>
                    <p:cNvPr id="145519" name="矩形 145518"/>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45520" name="矩形 145519"/>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nvGrpSpPr>
                  <p:cNvPr id="145521" name="组合 145520"/>
                  <p:cNvGrpSpPr/>
                  <p:nvPr/>
                </p:nvGrpSpPr>
                <p:grpSpPr>
                  <a:xfrm>
                    <a:off x="2680" y="1776"/>
                    <a:ext cx="905" cy="453"/>
                    <a:chOff x="1776" y="1776"/>
                    <a:chExt cx="905" cy="453"/>
                  </a:xfrm>
                </p:grpSpPr>
                <p:sp>
                  <p:nvSpPr>
                    <p:cNvPr id="145522" name="矩形 145521"/>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45523" name="矩形 145522"/>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grpSp>
        </p:grpSp>
        <p:sp>
          <p:nvSpPr>
            <p:cNvPr id="145524" name="直接连接符 145523"/>
            <p:cNvSpPr/>
            <p:nvPr/>
          </p:nvSpPr>
          <p:spPr>
            <a:xfrm>
              <a:off x="1680" y="3070"/>
              <a:ext cx="1" cy="727"/>
            </a:xfrm>
            <a:prstGeom prst="line">
              <a:avLst/>
            </a:prstGeom>
            <a:ln w="76200" cap="flat" cmpd="sng">
              <a:solidFill>
                <a:srgbClr val="FF5050"/>
              </a:solidFill>
              <a:prstDash val="solid"/>
              <a:headEnd type="none" w="med" len="med"/>
              <a:tailEnd type="none" w="med" len="med"/>
            </a:ln>
          </p:spPr>
        </p:sp>
        <p:sp>
          <p:nvSpPr>
            <p:cNvPr id="145525" name="直接连接符 145524"/>
            <p:cNvSpPr/>
            <p:nvPr/>
          </p:nvSpPr>
          <p:spPr>
            <a:xfrm>
              <a:off x="1659" y="3076"/>
              <a:ext cx="725" cy="1"/>
            </a:xfrm>
            <a:prstGeom prst="line">
              <a:avLst/>
            </a:prstGeom>
            <a:ln w="76200" cap="flat" cmpd="sng">
              <a:solidFill>
                <a:srgbClr val="FF5050"/>
              </a:solidFill>
              <a:prstDash val="solid"/>
              <a:headEnd type="none" w="med" len="med"/>
              <a:tailEnd type="none" w="med" len="med"/>
            </a:ln>
          </p:spPr>
        </p:sp>
        <p:sp>
          <p:nvSpPr>
            <p:cNvPr id="145526" name="直接连接符 145525"/>
            <p:cNvSpPr/>
            <p:nvPr/>
          </p:nvSpPr>
          <p:spPr>
            <a:xfrm>
              <a:off x="2361" y="2691"/>
              <a:ext cx="1" cy="400"/>
            </a:xfrm>
            <a:prstGeom prst="line">
              <a:avLst/>
            </a:prstGeom>
            <a:ln w="76200" cap="flat" cmpd="sng">
              <a:solidFill>
                <a:srgbClr val="FF5050"/>
              </a:solidFill>
              <a:prstDash val="solid"/>
              <a:headEnd type="none" w="med" len="med"/>
              <a:tailEnd type="none" w="med" len="med"/>
            </a:ln>
          </p:spPr>
        </p:sp>
        <p:sp>
          <p:nvSpPr>
            <p:cNvPr id="145527" name="直接连接符 145526"/>
            <p:cNvSpPr/>
            <p:nvPr/>
          </p:nvSpPr>
          <p:spPr>
            <a:xfrm rot="-5400000">
              <a:off x="2535" y="2517"/>
              <a:ext cx="1" cy="379"/>
            </a:xfrm>
            <a:prstGeom prst="line">
              <a:avLst/>
            </a:prstGeom>
            <a:ln w="76200" cap="flat" cmpd="sng">
              <a:solidFill>
                <a:srgbClr val="FF5050"/>
              </a:solidFill>
              <a:prstDash val="solid"/>
              <a:headEnd type="none" w="med" len="med"/>
              <a:tailEnd type="none" w="med" len="med"/>
            </a:ln>
          </p:spPr>
        </p:sp>
        <p:sp>
          <p:nvSpPr>
            <p:cNvPr id="145528" name="直接连接符 145527"/>
            <p:cNvSpPr/>
            <p:nvPr/>
          </p:nvSpPr>
          <p:spPr>
            <a:xfrm>
              <a:off x="2704" y="2689"/>
              <a:ext cx="1" cy="1128"/>
            </a:xfrm>
            <a:prstGeom prst="line">
              <a:avLst/>
            </a:prstGeom>
            <a:ln w="76200" cap="flat" cmpd="sng">
              <a:solidFill>
                <a:srgbClr val="FF5050"/>
              </a:solidFill>
              <a:prstDash val="solid"/>
              <a:headEnd type="none" w="med" len="med"/>
              <a:tailEnd type="none" w="med" len="med"/>
            </a:ln>
          </p:spPr>
        </p:sp>
        <p:sp>
          <p:nvSpPr>
            <p:cNvPr id="145529" name="直接连接符 145528"/>
            <p:cNvSpPr/>
            <p:nvPr/>
          </p:nvSpPr>
          <p:spPr>
            <a:xfrm rot="-5400000">
              <a:off x="2535" y="3601"/>
              <a:ext cx="1" cy="380"/>
            </a:xfrm>
            <a:prstGeom prst="line">
              <a:avLst/>
            </a:prstGeom>
            <a:ln w="76200" cap="flat" cmpd="sng">
              <a:solidFill>
                <a:srgbClr val="FF5050"/>
              </a:solidFill>
              <a:prstDash val="solid"/>
              <a:headEnd type="none" w="med" len="med"/>
              <a:tailEnd type="none" w="med" len="med"/>
            </a:ln>
          </p:spPr>
        </p:sp>
        <p:sp>
          <p:nvSpPr>
            <p:cNvPr id="145530" name="直接连接符 145529"/>
            <p:cNvSpPr/>
            <p:nvPr/>
          </p:nvSpPr>
          <p:spPr>
            <a:xfrm>
              <a:off x="2369" y="3401"/>
              <a:ext cx="1" cy="399"/>
            </a:xfrm>
            <a:prstGeom prst="line">
              <a:avLst/>
            </a:prstGeom>
            <a:ln w="76200" cap="flat" cmpd="sng">
              <a:solidFill>
                <a:srgbClr val="FF5050"/>
              </a:solidFill>
              <a:prstDash val="solid"/>
              <a:headEnd type="none" w="med" len="med"/>
              <a:tailEnd type="none" w="med" len="med"/>
            </a:ln>
          </p:spPr>
        </p:sp>
        <p:sp>
          <p:nvSpPr>
            <p:cNvPr id="145531" name="直接连接符 145530"/>
            <p:cNvSpPr/>
            <p:nvPr/>
          </p:nvSpPr>
          <p:spPr>
            <a:xfrm rot="-5400000">
              <a:off x="2199" y="3215"/>
              <a:ext cx="0" cy="381"/>
            </a:xfrm>
            <a:prstGeom prst="line">
              <a:avLst/>
            </a:prstGeom>
            <a:ln w="76200" cap="flat" cmpd="sng">
              <a:solidFill>
                <a:srgbClr val="FF5050"/>
              </a:solidFill>
              <a:prstDash val="solid"/>
              <a:headEnd type="none" w="med" len="med"/>
              <a:tailEnd type="none" w="med" len="med"/>
            </a:ln>
          </p:spPr>
        </p:sp>
        <p:sp>
          <p:nvSpPr>
            <p:cNvPr id="145532" name="直接连接符 145531"/>
            <p:cNvSpPr/>
            <p:nvPr/>
          </p:nvSpPr>
          <p:spPr>
            <a:xfrm>
              <a:off x="2033" y="3390"/>
              <a:ext cx="0" cy="409"/>
            </a:xfrm>
            <a:prstGeom prst="line">
              <a:avLst/>
            </a:prstGeom>
            <a:ln w="76200" cap="flat" cmpd="sng">
              <a:solidFill>
                <a:srgbClr val="FF5050"/>
              </a:solidFill>
              <a:prstDash val="solid"/>
              <a:headEnd type="none" w="med" len="med"/>
              <a:tailEnd type="none" w="med" len="med"/>
            </a:ln>
          </p:spPr>
        </p:sp>
        <p:sp>
          <p:nvSpPr>
            <p:cNvPr id="145533" name="直接连接符 145532"/>
            <p:cNvSpPr/>
            <p:nvPr/>
          </p:nvSpPr>
          <p:spPr>
            <a:xfrm rot="-5400000">
              <a:off x="1856" y="3594"/>
              <a:ext cx="0" cy="380"/>
            </a:xfrm>
            <a:prstGeom prst="line">
              <a:avLst/>
            </a:prstGeom>
            <a:ln w="76200" cap="flat" cmpd="sng">
              <a:solidFill>
                <a:srgbClr val="FF5050"/>
              </a:solidFill>
              <a:prstDash val="solid"/>
              <a:headEnd type="none" w="med" len="med"/>
              <a:tailEnd type="none" w="med" len="med"/>
            </a:ln>
          </p:spPr>
        </p:sp>
        <p:grpSp>
          <p:nvGrpSpPr>
            <p:cNvPr id="145534" name="组合 145533"/>
            <p:cNvGrpSpPr/>
            <p:nvPr/>
          </p:nvGrpSpPr>
          <p:grpSpPr>
            <a:xfrm>
              <a:off x="1508" y="2533"/>
              <a:ext cx="689" cy="363"/>
              <a:chOff x="1776" y="1776"/>
              <a:chExt cx="905" cy="453"/>
            </a:xfrm>
          </p:grpSpPr>
          <p:sp>
            <p:nvSpPr>
              <p:cNvPr id="145535" name="矩形 145534"/>
              <p:cNvSpPr/>
              <p:nvPr/>
            </p:nvSpPr>
            <p:spPr>
              <a:xfrm>
                <a:off x="1776" y="1776"/>
                <a:ext cx="453" cy="453"/>
              </a:xfrm>
              <a:prstGeom prst="rect">
                <a:avLst/>
              </a:prstGeom>
              <a:solidFill>
                <a:srgbClr val="969696"/>
              </a:solidFill>
              <a:ln w="28575" cap="flat" cmpd="sng">
                <a:solidFill>
                  <a:schemeClr val="tx2"/>
                </a:solidFill>
                <a:prstDash val="solid"/>
                <a:miter/>
                <a:headEnd type="none" w="med" len="med"/>
                <a:tailEnd type="none" w="med" len="med"/>
              </a:ln>
            </p:spPr>
            <p:txBody>
              <a:bodyPr/>
              <a:p>
                <a:endParaRPr lang="zh-CN" altLang="en-US"/>
              </a:p>
            </p:txBody>
          </p:sp>
          <p:sp>
            <p:nvSpPr>
              <p:cNvPr id="145536" name="矩形 145535"/>
              <p:cNvSpPr/>
              <p:nvPr/>
            </p:nvSpPr>
            <p:spPr>
              <a:xfrm>
                <a:off x="2228" y="1776"/>
                <a:ext cx="453" cy="453"/>
              </a:xfrm>
              <a:prstGeom prst="rect">
                <a:avLst/>
              </a:prstGeom>
              <a:solidFill>
                <a:srgbClr val="969696"/>
              </a:solidFill>
              <a:ln w="28575" cap="flat" cmpd="sng">
                <a:solidFill>
                  <a:schemeClr val="tx2"/>
                </a:solidFill>
                <a:prstDash val="solid"/>
                <a:miter/>
                <a:headEnd type="none" w="med" len="med"/>
                <a:tailEnd type="none" w="med" len="med"/>
              </a:ln>
            </p:spPr>
            <p:txBody>
              <a:bodyPr/>
              <a:p>
                <a:endParaRPr lang="zh-CN" altLang="en-US"/>
              </a:p>
            </p:txBody>
          </p:sp>
        </p:grpSp>
      </p:grpSp>
      <p:grpSp>
        <p:nvGrpSpPr>
          <p:cNvPr id="145541" name="组合 145540"/>
          <p:cNvGrpSpPr/>
          <p:nvPr/>
        </p:nvGrpSpPr>
        <p:grpSpPr>
          <a:xfrm>
            <a:off x="5514975" y="4464050"/>
            <a:ext cx="3095625" cy="665163"/>
            <a:chOff x="3426" y="3196"/>
            <a:chExt cx="1950" cy="419"/>
          </a:xfrm>
        </p:grpSpPr>
        <p:sp>
          <p:nvSpPr>
            <p:cNvPr id="145538" name="直接连接符 145537"/>
            <p:cNvSpPr/>
            <p:nvPr/>
          </p:nvSpPr>
          <p:spPr>
            <a:xfrm>
              <a:off x="3426" y="3589"/>
              <a:ext cx="990" cy="0"/>
            </a:xfrm>
            <a:prstGeom prst="line">
              <a:avLst/>
            </a:prstGeom>
            <a:ln w="95250" cap="flat" cmpd="sng">
              <a:solidFill>
                <a:schemeClr val="tx2"/>
              </a:solidFill>
              <a:prstDash val="solid"/>
              <a:headEnd type="none" w="med" len="med"/>
              <a:tailEnd type="none" w="med" len="med"/>
            </a:ln>
          </p:spPr>
        </p:sp>
        <p:sp>
          <p:nvSpPr>
            <p:cNvPr id="145539" name="直接连接符 145538"/>
            <p:cNvSpPr/>
            <p:nvPr/>
          </p:nvSpPr>
          <p:spPr>
            <a:xfrm>
              <a:off x="4386" y="3205"/>
              <a:ext cx="990" cy="0"/>
            </a:xfrm>
            <a:prstGeom prst="line">
              <a:avLst/>
            </a:prstGeom>
            <a:ln w="95250" cap="flat" cmpd="sng">
              <a:solidFill>
                <a:schemeClr val="tx2"/>
              </a:solidFill>
              <a:prstDash val="solid"/>
              <a:headEnd type="none" w="med" len="med"/>
              <a:tailEnd type="none" w="med" len="med"/>
            </a:ln>
          </p:spPr>
        </p:sp>
        <p:sp>
          <p:nvSpPr>
            <p:cNvPr id="145540" name="直接连接符 145539"/>
            <p:cNvSpPr/>
            <p:nvPr/>
          </p:nvSpPr>
          <p:spPr>
            <a:xfrm>
              <a:off x="4407" y="3196"/>
              <a:ext cx="0" cy="419"/>
            </a:xfrm>
            <a:prstGeom prst="line">
              <a:avLst/>
            </a:prstGeom>
            <a:ln w="95250" cap="flat" cmpd="sng">
              <a:solidFill>
                <a:schemeClr val="tx2"/>
              </a:solidFill>
              <a:prstDash val="solid"/>
              <a:headEnd type="none" w="med" len="med"/>
              <a:tailEnd type="none" w="med" len="med"/>
            </a:ln>
          </p:spPr>
        </p:sp>
      </p:grpSp>
      <p:grpSp>
        <p:nvGrpSpPr>
          <p:cNvPr id="145548" name="组合 145547"/>
          <p:cNvGrpSpPr/>
          <p:nvPr/>
        </p:nvGrpSpPr>
        <p:grpSpPr>
          <a:xfrm>
            <a:off x="5486400" y="4440238"/>
            <a:ext cx="3087688" cy="665162"/>
            <a:chOff x="3456" y="270"/>
            <a:chExt cx="1945" cy="419"/>
          </a:xfrm>
        </p:grpSpPr>
        <p:sp>
          <p:nvSpPr>
            <p:cNvPr id="145543" name="直接连接符 145542"/>
            <p:cNvSpPr/>
            <p:nvPr/>
          </p:nvSpPr>
          <p:spPr>
            <a:xfrm>
              <a:off x="3456" y="672"/>
              <a:ext cx="1372" cy="0"/>
            </a:xfrm>
            <a:prstGeom prst="line">
              <a:avLst/>
            </a:prstGeom>
            <a:ln w="95250" cap="flat" cmpd="sng">
              <a:solidFill>
                <a:schemeClr val="tx2"/>
              </a:solidFill>
              <a:prstDash val="solid"/>
              <a:headEnd type="none" w="med" len="med"/>
              <a:tailEnd type="none" w="med" len="med"/>
            </a:ln>
          </p:spPr>
        </p:sp>
        <p:sp>
          <p:nvSpPr>
            <p:cNvPr id="145544" name="直接连接符 145543"/>
            <p:cNvSpPr/>
            <p:nvPr/>
          </p:nvSpPr>
          <p:spPr>
            <a:xfrm>
              <a:off x="4773" y="288"/>
              <a:ext cx="628" cy="0"/>
            </a:xfrm>
            <a:prstGeom prst="line">
              <a:avLst/>
            </a:prstGeom>
            <a:ln w="95250" cap="flat" cmpd="sng">
              <a:solidFill>
                <a:schemeClr val="tx2"/>
              </a:solidFill>
              <a:prstDash val="solid"/>
              <a:headEnd type="none" w="med" len="med"/>
              <a:tailEnd type="none" w="med" len="med"/>
            </a:ln>
          </p:spPr>
        </p:sp>
        <p:sp>
          <p:nvSpPr>
            <p:cNvPr id="145545" name="直接连接符 145544"/>
            <p:cNvSpPr/>
            <p:nvPr/>
          </p:nvSpPr>
          <p:spPr>
            <a:xfrm>
              <a:off x="4800" y="270"/>
              <a:ext cx="0" cy="419"/>
            </a:xfrm>
            <a:prstGeom prst="line">
              <a:avLst/>
            </a:prstGeom>
            <a:ln w="95250" cap="flat" cmpd="sng">
              <a:solidFill>
                <a:schemeClr val="tx2"/>
              </a:solidFill>
              <a:prstDash val="solid"/>
              <a:headEnd type="none" w="med" len="med"/>
              <a:tailEnd type="none" w="med" len="med"/>
            </a:ln>
          </p:spPr>
        </p:sp>
      </p:grpSp>
      <p:sp>
        <p:nvSpPr>
          <p:cNvPr id="145549" name="文本框 145548"/>
          <p:cNvSpPr txBox="1"/>
          <p:nvPr/>
        </p:nvSpPr>
        <p:spPr>
          <a:xfrm>
            <a:off x="1447800" y="4572000"/>
            <a:ext cx="3886200" cy="1673225"/>
          </a:xfrm>
          <a:prstGeom prst="rect">
            <a:avLst/>
          </a:prstGeom>
          <a:noFill/>
          <a:ln w="76200">
            <a:noFill/>
          </a:ln>
        </p:spPr>
        <p:txBody>
          <a:bodyPr>
            <a:spAutoFit/>
          </a:bodyPr>
          <a:p>
            <a:pPr algn="l">
              <a:lnSpc>
                <a:spcPct val="90000"/>
              </a:lnSpc>
              <a:spcBef>
                <a:spcPct val="50000"/>
              </a:spcBef>
            </a:pPr>
            <a:r>
              <a:rPr lang="zh-CN" altLang="en-US" sz="2800" b="1" dirty="0">
                <a:solidFill>
                  <a:schemeClr val="tx2"/>
                </a:solidFill>
                <a:latin typeface="Times New Roman" panose="02020603050405020304" pitchFamily="18" charset="0"/>
                <a:ea typeface="仿宋" panose="02010609060101010101" pitchFamily="49" charset="-122"/>
              </a:rPr>
              <a:t>轮廓线上方与其相连的</a:t>
            </a:r>
            <a:endParaRPr lang="zh-CN" altLang="en-US" sz="2800" b="1" dirty="0">
              <a:solidFill>
                <a:schemeClr val="tx2"/>
              </a:solidFill>
              <a:latin typeface="Times New Roman" panose="02020603050405020304" pitchFamily="18" charset="0"/>
              <a:ea typeface="仿宋" panose="02010609060101010101" pitchFamily="49" charset="-122"/>
            </a:endParaRPr>
          </a:p>
          <a:p>
            <a:pPr algn="l">
              <a:lnSpc>
                <a:spcPct val="90000"/>
              </a:lnSpc>
              <a:spcBef>
                <a:spcPct val="50000"/>
              </a:spcBef>
            </a:pPr>
            <a:r>
              <a:rPr lang="zh-CN" altLang="en-US" sz="2800" b="1" dirty="0">
                <a:solidFill>
                  <a:schemeClr val="tx2"/>
                </a:solidFill>
                <a:latin typeface="Times New Roman" panose="02020603050405020304" pitchFamily="18" charset="0"/>
                <a:ea typeface="仿宋" panose="02010609060101010101" pitchFamily="49" charset="-122"/>
              </a:rPr>
              <a:t>有</a:t>
            </a:r>
            <a:r>
              <a:rPr lang="en-US" altLang="zh-CN" sz="2800" i="1">
                <a:solidFill>
                  <a:schemeClr val="tx2"/>
                </a:solidFill>
                <a:latin typeface="Times New Roman" panose="02020603050405020304" pitchFamily="18" charset="0"/>
                <a:ea typeface="仿宋" panose="02010609060101010101" pitchFamily="49" charset="-122"/>
              </a:rPr>
              <a:t>n</a:t>
            </a:r>
            <a:r>
              <a:rPr lang="en-US" altLang="zh-CN" sz="2800">
                <a:solidFill>
                  <a:schemeClr val="tx2"/>
                </a:solidFill>
                <a:latin typeface="Times New Roman" panose="02020603050405020304" pitchFamily="18" charset="0"/>
                <a:ea typeface="仿宋" panose="02010609060101010101" pitchFamily="49" charset="-122"/>
              </a:rPr>
              <a:t>+1</a:t>
            </a:r>
            <a:r>
              <a:rPr lang="zh-CN" altLang="en-US" sz="2800" b="1" dirty="0">
                <a:solidFill>
                  <a:schemeClr val="tx2"/>
                </a:solidFill>
                <a:latin typeface="Times New Roman" panose="02020603050405020304" pitchFamily="18" charset="0"/>
                <a:ea typeface="仿宋" panose="02010609060101010101" pitchFamily="49" charset="-122"/>
              </a:rPr>
              <a:t>个插头，包括</a:t>
            </a:r>
            <a:r>
              <a:rPr lang="en-US" altLang="zh-CN" sz="2800" i="1">
                <a:solidFill>
                  <a:schemeClr val="tx2"/>
                </a:solidFill>
                <a:latin typeface="Times New Roman" panose="02020603050405020304" pitchFamily="18" charset="0"/>
                <a:ea typeface="仿宋" panose="02010609060101010101" pitchFamily="49" charset="-122"/>
              </a:rPr>
              <a:t>n</a:t>
            </a:r>
            <a:r>
              <a:rPr lang="zh-CN" altLang="en-US" sz="2800" b="1" dirty="0">
                <a:solidFill>
                  <a:schemeClr val="tx2"/>
                </a:solidFill>
                <a:latin typeface="Times New Roman" panose="02020603050405020304" pitchFamily="18" charset="0"/>
                <a:ea typeface="仿宋" panose="02010609060101010101" pitchFamily="49" charset="-122"/>
              </a:rPr>
              <a:t>个</a:t>
            </a:r>
            <a:endParaRPr lang="zh-CN" altLang="en-US" sz="2800" b="1" dirty="0">
              <a:solidFill>
                <a:schemeClr val="tx2"/>
              </a:solidFill>
              <a:latin typeface="Times New Roman" panose="02020603050405020304" pitchFamily="18" charset="0"/>
              <a:ea typeface="仿宋" panose="02010609060101010101" pitchFamily="49" charset="-122"/>
            </a:endParaRPr>
          </a:p>
          <a:p>
            <a:pPr algn="l">
              <a:lnSpc>
                <a:spcPct val="90000"/>
              </a:lnSpc>
              <a:spcBef>
                <a:spcPct val="50000"/>
              </a:spcBef>
            </a:pPr>
            <a:r>
              <a:rPr lang="zh-CN" altLang="en-US" sz="2800" b="1" dirty="0">
                <a:solidFill>
                  <a:schemeClr val="tx2"/>
                </a:solidFill>
                <a:latin typeface="Times New Roman" panose="02020603050405020304" pitchFamily="18" charset="0"/>
                <a:ea typeface="仿宋" panose="02010609060101010101" pitchFamily="49" charset="-122"/>
              </a:rPr>
              <a:t>下插头和</a:t>
            </a:r>
            <a:r>
              <a:rPr lang="en-US" altLang="zh-CN" sz="2800">
                <a:solidFill>
                  <a:schemeClr val="tx2"/>
                </a:solidFill>
                <a:latin typeface="Times New Roman" panose="02020603050405020304" pitchFamily="18" charset="0"/>
                <a:ea typeface="仿宋" panose="02010609060101010101" pitchFamily="49" charset="-122"/>
              </a:rPr>
              <a:t>1</a:t>
            </a:r>
            <a:r>
              <a:rPr lang="zh-CN" altLang="en-US" sz="2800" b="1" dirty="0">
                <a:solidFill>
                  <a:schemeClr val="tx2"/>
                </a:solidFill>
                <a:latin typeface="Times New Roman" panose="02020603050405020304" pitchFamily="18" charset="0"/>
                <a:ea typeface="仿宋" panose="02010609060101010101" pitchFamily="49" charset="-122"/>
              </a:rPr>
              <a:t>个右插头．</a:t>
            </a:r>
            <a:endParaRPr lang="zh-CN" altLang="en-US" sz="2800" b="1" dirty="0">
              <a:solidFill>
                <a:schemeClr val="tx2"/>
              </a:solidFill>
              <a:latin typeface="Times New Roman" panose="02020603050405020304" pitchFamily="18" charset="0"/>
              <a:ea typeface="仿宋" panose="02010609060101010101" pitchFamily="49" charset="-122"/>
            </a:endParaRPr>
          </a:p>
        </p:txBody>
      </p:sp>
      <p:sp>
        <p:nvSpPr>
          <p:cNvPr id="145555" name="直接连接符 145554"/>
          <p:cNvSpPr/>
          <p:nvPr/>
        </p:nvSpPr>
        <p:spPr>
          <a:xfrm rot="-27000000" flipH="1">
            <a:off x="5768975" y="4511675"/>
            <a:ext cx="431800" cy="539750"/>
          </a:xfrm>
          <a:prstGeom prst="line">
            <a:avLst/>
          </a:prstGeom>
          <a:ln w="57150" cap="flat" cmpd="sng">
            <a:solidFill>
              <a:srgbClr val="00CC99"/>
            </a:solidFill>
            <a:prstDash val="solid"/>
            <a:headEnd type="none" w="med" len="med"/>
            <a:tailEnd type="triangle" w="med" len="med"/>
          </a:ln>
        </p:spPr>
      </p:sp>
      <p:sp>
        <p:nvSpPr>
          <p:cNvPr id="145556" name="直接连接符 145555"/>
          <p:cNvSpPr/>
          <p:nvPr/>
        </p:nvSpPr>
        <p:spPr>
          <a:xfrm rot="-27000000" flipH="1">
            <a:off x="6327775" y="4514850"/>
            <a:ext cx="431800" cy="539750"/>
          </a:xfrm>
          <a:prstGeom prst="line">
            <a:avLst/>
          </a:prstGeom>
          <a:ln w="57150" cap="flat" cmpd="sng">
            <a:solidFill>
              <a:srgbClr val="00CC99"/>
            </a:solidFill>
            <a:prstDash val="solid"/>
            <a:headEnd type="none" w="med" len="med"/>
            <a:tailEnd type="triangle" w="med" len="med"/>
          </a:ln>
        </p:spPr>
      </p:sp>
      <p:sp>
        <p:nvSpPr>
          <p:cNvPr id="145557" name="直接连接符 145556"/>
          <p:cNvSpPr/>
          <p:nvPr/>
        </p:nvSpPr>
        <p:spPr>
          <a:xfrm rot="-48600000" flipH="1">
            <a:off x="6865938" y="4508500"/>
            <a:ext cx="431800" cy="539750"/>
          </a:xfrm>
          <a:prstGeom prst="line">
            <a:avLst/>
          </a:prstGeom>
          <a:ln w="57150" cap="flat" cmpd="sng">
            <a:solidFill>
              <a:srgbClr val="00CC99"/>
            </a:solidFill>
            <a:prstDash val="solid"/>
            <a:headEnd type="none" w="med" len="med"/>
            <a:tailEnd type="triangle" w="med" len="med"/>
          </a:ln>
        </p:spPr>
      </p:sp>
      <p:sp>
        <p:nvSpPr>
          <p:cNvPr id="145558" name="直接连接符 145557"/>
          <p:cNvSpPr/>
          <p:nvPr/>
        </p:nvSpPr>
        <p:spPr>
          <a:xfrm rot="21600000">
            <a:off x="7148513" y="4283075"/>
            <a:ext cx="431800" cy="539750"/>
          </a:xfrm>
          <a:prstGeom prst="line">
            <a:avLst/>
          </a:prstGeom>
          <a:ln w="57150" cap="flat" cmpd="sng">
            <a:solidFill>
              <a:srgbClr val="00CC99"/>
            </a:solidFill>
            <a:prstDash val="solid"/>
            <a:headEnd type="none" w="med" len="med"/>
            <a:tailEnd type="triangle" w="med" len="med"/>
          </a:ln>
        </p:spPr>
      </p:sp>
      <p:sp>
        <p:nvSpPr>
          <p:cNvPr id="145559" name="直接连接符 145558"/>
          <p:cNvSpPr/>
          <p:nvPr/>
        </p:nvSpPr>
        <p:spPr>
          <a:xfrm rot="-21600000" flipH="1">
            <a:off x="7924800" y="3862388"/>
            <a:ext cx="431800" cy="539750"/>
          </a:xfrm>
          <a:prstGeom prst="line">
            <a:avLst/>
          </a:prstGeom>
          <a:ln w="57150" cap="flat" cmpd="sng">
            <a:solidFill>
              <a:srgbClr val="00CC99"/>
            </a:solidFill>
            <a:prstDash val="solid"/>
            <a:headEnd type="none" w="med" len="med"/>
            <a:tailEnd type="triangle" w="med" len="med"/>
          </a:ln>
        </p:spPr>
      </p:sp>
    </p:spTree>
  </p:cSld>
  <p:clrMapOvr>
    <a:masterClrMapping/>
  </p:clrMapOvr>
  <p:transition advTm="40030">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45411">
                                            <p:txEl>
                                              <p:charRg st="0" end="3"/>
                                            </p:txEl>
                                          </p:spTgt>
                                        </p:tgtEl>
                                        <p:attrNameLst>
                                          <p:attrName>style.visibility</p:attrName>
                                        </p:attrNameLst>
                                      </p:cBhvr>
                                      <p:to>
                                        <p:strVal val="visible"/>
                                      </p:to>
                                    </p:set>
                                    <p:anim calcmode="lin" valueType="num">
                                      <p:cBhvr>
                                        <p:cTn id="7" dur="500" fill="hold"/>
                                        <p:tgtEl>
                                          <p:spTgt spid="145411">
                                            <p:txEl>
                                              <p:charRg st="0"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45411">
                                            <p:txEl>
                                              <p:charRg st="0" end="3"/>
                                            </p:txEl>
                                          </p:spTgt>
                                        </p:tgtEl>
                                        <p:attrNameLst>
                                          <p:attrName>ppt_y</p:attrName>
                                        </p:attrNameLst>
                                      </p:cBhvr>
                                      <p:tavLst>
                                        <p:tav tm="0">
                                          <p:val>
                                            <p:strVal val="#ppt_y"/>
                                          </p:val>
                                        </p:tav>
                                        <p:tav tm="100000">
                                          <p:val>
                                            <p:strVal val="#ppt_y"/>
                                          </p:val>
                                        </p:tav>
                                      </p:tavLst>
                                    </p:anim>
                                    <p:anim calcmode="lin" valueType="num">
                                      <p:cBhvr>
                                        <p:cTn id="9" dur="500" fill="hold"/>
                                        <p:tgtEl>
                                          <p:spTgt spid="145411">
                                            <p:txEl>
                                              <p:charRg st="0"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45411">
                                            <p:txEl>
                                              <p:charRg st="0"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45411">
                                            <p:txEl>
                                              <p:charRg st="0" end="3"/>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8" fill="hold" grpId="0" nodeType="clickEffect">
                                  <p:stCondLst>
                                    <p:cond delay="0"/>
                                  </p:stCondLst>
                                  <p:childTnLst>
                                    <p:set>
                                      <p:cBhvr>
                                        <p:cTn id="15" dur="1" fill="hold">
                                          <p:stCondLst>
                                            <p:cond delay="0"/>
                                          </p:stCondLst>
                                        </p:cTn>
                                        <p:tgtEl>
                                          <p:spTgt spid="145464"/>
                                        </p:tgtEl>
                                        <p:attrNameLst>
                                          <p:attrName>style.visibility</p:attrName>
                                        </p:attrNameLst>
                                      </p:cBhvr>
                                      <p:to>
                                        <p:strVal val="visible"/>
                                      </p:to>
                                    </p:set>
                                    <p:animEffect transition="in" filter="slide(fromLeft)">
                                      <p:cBhvr>
                                        <p:cTn id="16" dur="500"/>
                                        <p:tgtEl>
                                          <p:spTgt spid="145464"/>
                                        </p:tgtEl>
                                      </p:cBhvr>
                                    </p:animEffect>
                                  </p:childTnLst>
                                </p:cTn>
                              </p:par>
                              <p:par>
                                <p:cTn id="17" presetID="4" presetClass="entr" presetSubtype="16" fill="hold" nodeType="withEffect">
                                  <p:stCondLst>
                                    <p:cond delay="0"/>
                                  </p:stCondLst>
                                  <p:childTnLst>
                                    <p:set>
                                      <p:cBhvr>
                                        <p:cTn id="18" dur="1" fill="hold">
                                          <p:stCondLst>
                                            <p:cond delay="0"/>
                                          </p:stCondLst>
                                        </p:cTn>
                                        <p:tgtEl>
                                          <p:spTgt spid="145413"/>
                                        </p:tgtEl>
                                        <p:attrNameLst>
                                          <p:attrName>style.visibility</p:attrName>
                                        </p:attrNameLst>
                                      </p:cBhvr>
                                      <p:to>
                                        <p:strVal val="visible"/>
                                      </p:to>
                                    </p:set>
                                    <p:animEffect transition="in" filter="box(in)">
                                      <p:cBhvr>
                                        <p:cTn id="19" dur="500"/>
                                        <p:tgtEl>
                                          <p:spTgt spid="145413"/>
                                        </p:tgtEl>
                                      </p:cBhvr>
                                    </p:animEffect>
                                  </p:childTnLst>
                                </p:cTn>
                              </p:par>
                              <p:par>
                                <p:cTn id="20" presetID="4" presetClass="entr" presetSubtype="16" fill="hold" nodeType="withEffect">
                                  <p:stCondLst>
                                    <p:cond delay="0"/>
                                  </p:stCondLst>
                                  <p:childTnLst>
                                    <p:set>
                                      <p:cBhvr>
                                        <p:cTn id="21" dur="1" fill="hold">
                                          <p:stCondLst>
                                            <p:cond delay="0"/>
                                          </p:stCondLst>
                                        </p:cTn>
                                        <p:tgtEl>
                                          <p:spTgt spid="145412"/>
                                        </p:tgtEl>
                                        <p:attrNameLst>
                                          <p:attrName>style.visibility</p:attrName>
                                        </p:attrNameLst>
                                      </p:cBhvr>
                                      <p:to>
                                        <p:strVal val="visible"/>
                                      </p:to>
                                    </p:set>
                                    <p:animEffect transition="in" filter="box(in)">
                                      <p:cBhvr>
                                        <p:cTn id="22" dur="500"/>
                                        <p:tgtEl>
                                          <p:spTgt spid="145412"/>
                                        </p:tgtEl>
                                      </p:cBhvr>
                                    </p:animEffect>
                                  </p:childTnLst>
                                </p:cTn>
                              </p:par>
                            </p:childTnLst>
                          </p:cTn>
                        </p:par>
                        <p:par>
                          <p:cTn id="23" fill="hold">
                            <p:stCondLst>
                              <p:cond delay="500"/>
                            </p:stCondLst>
                            <p:childTnLst>
                              <p:par>
                                <p:cTn id="24" presetID="22" presetClass="entr" presetSubtype="4" fill="hold" nodeType="afterEffect">
                                  <p:stCondLst>
                                    <p:cond delay="0"/>
                                  </p:stCondLst>
                                  <p:childTnLst>
                                    <p:set>
                                      <p:cBhvr>
                                        <p:cTn id="25" dur="1" fill="hold">
                                          <p:stCondLst>
                                            <p:cond delay="0"/>
                                          </p:stCondLst>
                                        </p:cTn>
                                        <p:tgtEl>
                                          <p:spTgt spid="145414"/>
                                        </p:tgtEl>
                                        <p:attrNameLst>
                                          <p:attrName>style.visibility</p:attrName>
                                        </p:attrNameLst>
                                      </p:cBhvr>
                                      <p:to>
                                        <p:strVal val="visible"/>
                                      </p:to>
                                    </p:set>
                                    <p:animEffect transition="in" filter="wipe(down)">
                                      <p:cBhvr>
                                        <p:cTn id="26" dur="300"/>
                                        <p:tgtEl>
                                          <p:spTgt spid="145414"/>
                                        </p:tgtEl>
                                      </p:cBhvr>
                                    </p:animEffect>
                                  </p:childTnLst>
                                </p:cTn>
                              </p:par>
                            </p:childTnLst>
                          </p:cTn>
                        </p:par>
                        <p:par>
                          <p:cTn id="27" fill="hold">
                            <p:stCondLst>
                              <p:cond delay="1000"/>
                            </p:stCondLst>
                            <p:childTnLst>
                              <p:par>
                                <p:cTn id="28" presetID="22" presetClass="entr" presetSubtype="8" fill="hold" nodeType="afterEffect">
                                  <p:stCondLst>
                                    <p:cond delay="0"/>
                                  </p:stCondLst>
                                  <p:childTnLst>
                                    <p:set>
                                      <p:cBhvr>
                                        <p:cTn id="29" dur="1" fill="hold">
                                          <p:stCondLst>
                                            <p:cond delay="0"/>
                                          </p:stCondLst>
                                        </p:cTn>
                                        <p:tgtEl>
                                          <p:spTgt spid="145416"/>
                                        </p:tgtEl>
                                        <p:attrNameLst>
                                          <p:attrName>style.visibility</p:attrName>
                                        </p:attrNameLst>
                                      </p:cBhvr>
                                      <p:to>
                                        <p:strVal val="visible"/>
                                      </p:to>
                                    </p:set>
                                    <p:animEffect transition="in" filter="wipe(left)">
                                      <p:cBhvr>
                                        <p:cTn id="30" dur="300"/>
                                        <p:tgtEl>
                                          <p:spTgt spid="145416"/>
                                        </p:tgtEl>
                                      </p:cBhvr>
                                    </p:animEffect>
                                  </p:childTnLst>
                                </p:cTn>
                              </p:par>
                            </p:childTnLst>
                          </p:cTn>
                        </p:par>
                        <p:par>
                          <p:cTn id="31" fill="hold">
                            <p:stCondLst>
                              <p:cond delay="1500"/>
                            </p:stCondLst>
                            <p:childTnLst>
                              <p:par>
                                <p:cTn id="32" presetID="22" presetClass="entr" presetSubtype="1" fill="hold" nodeType="afterEffect">
                                  <p:stCondLst>
                                    <p:cond delay="0"/>
                                  </p:stCondLst>
                                  <p:childTnLst>
                                    <p:set>
                                      <p:cBhvr>
                                        <p:cTn id="33" dur="1" fill="hold">
                                          <p:stCondLst>
                                            <p:cond delay="0"/>
                                          </p:stCondLst>
                                        </p:cTn>
                                        <p:tgtEl>
                                          <p:spTgt spid="145415"/>
                                        </p:tgtEl>
                                        <p:attrNameLst>
                                          <p:attrName>style.visibility</p:attrName>
                                        </p:attrNameLst>
                                      </p:cBhvr>
                                      <p:to>
                                        <p:strVal val="visible"/>
                                      </p:to>
                                    </p:set>
                                    <p:animEffect transition="in" filter="wipe(up)">
                                      <p:cBhvr>
                                        <p:cTn id="34" dur="300"/>
                                        <p:tgtEl>
                                          <p:spTgt spid="145415"/>
                                        </p:tgtEl>
                                      </p:cBhvr>
                                    </p:animEffect>
                                  </p:childTnLst>
                                </p:cTn>
                              </p:par>
                            </p:childTnLst>
                          </p:cTn>
                        </p:par>
                        <p:par>
                          <p:cTn id="35" fill="hold">
                            <p:stCondLst>
                              <p:cond delay="2000"/>
                            </p:stCondLst>
                            <p:childTnLst>
                              <p:par>
                                <p:cTn id="36" presetID="22" presetClass="entr" presetSubtype="2" fill="hold" nodeType="afterEffect">
                                  <p:stCondLst>
                                    <p:cond delay="0"/>
                                  </p:stCondLst>
                                  <p:childTnLst>
                                    <p:set>
                                      <p:cBhvr>
                                        <p:cTn id="37" dur="1" fill="hold">
                                          <p:stCondLst>
                                            <p:cond delay="0"/>
                                          </p:stCondLst>
                                        </p:cTn>
                                        <p:tgtEl>
                                          <p:spTgt spid="145417"/>
                                        </p:tgtEl>
                                        <p:attrNameLst>
                                          <p:attrName>style.visibility</p:attrName>
                                        </p:attrNameLst>
                                      </p:cBhvr>
                                      <p:to>
                                        <p:strVal val="visible"/>
                                      </p:to>
                                    </p:set>
                                    <p:animEffect transition="in" filter="wipe(right)">
                                      <p:cBhvr>
                                        <p:cTn id="38" dur="300"/>
                                        <p:tgtEl>
                                          <p:spTgt spid="145417"/>
                                        </p:tgtEl>
                                      </p:cBhvr>
                                    </p:animEffect>
                                  </p:childTnLst>
                                </p:cTn>
                              </p:par>
                            </p:childTnLst>
                          </p:cTn>
                        </p:par>
                      </p:childTnLst>
                    </p:cTn>
                  </p:par>
                  <p:par>
                    <p:cTn id="39" fill="hold">
                      <p:stCondLst>
                        <p:cond delay="indefinite"/>
                      </p:stCondLst>
                      <p:childTnLst>
                        <p:par>
                          <p:cTn id="40" fill="hold">
                            <p:stCondLst>
                              <p:cond delay="0"/>
                            </p:stCondLst>
                            <p:childTnLst>
                              <p:par>
                                <p:cTn id="41" presetID="23" presetClass="exit" presetSubtype="32" fill="hold" nodeType="clickEffect">
                                  <p:stCondLst>
                                    <p:cond delay="0"/>
                                  </p:stCondLst>
                                  <p:childTnLst>
                                    <p:anim calcmode="lin" valueType="num">
                                      <p:cBhvr>
                                        <p:cTn id="42" dur="500"/>
                                        <p:tgtEl>
                                          <p:spTgt spid="145414"/>
                                        </p:tgtEl>
                                        <p:attrNameLst>
                                          <p:attrName>ppt_w</p:attrName>
                                        </p:attrNameLst>
                                      </p:cBhvr>
                                      <p:tavLst>
                                        <p:tav tm="0">
                                          <p:val>
                                            <p:strVal val="ppt_w"/>
                                          </p:val>
                                        </p:tav>
                                        <p:tav tm="100000">
                                          <p:val>
                                            <p:fltVal val="0.000000"/>
                                          </p:val>
                                        </p:tav>
                                      </p:tavLst>
                                    </p:anim>
                                    <p:anim calcmode="lin" valueType="num">
                                      <p:cBhvr>
                                        <p:cTn id="43" dur="500"/>
                                        <p:tgtEl>
                                          <p:spTgt spid="145414"/>
                                        </p:tgtEl>
                                        <p:attrNameLst>
                                          <p:attrName>ppt_h</p:attrName>
                                        </p:attrNameLst>
                                      </p:cBhvr>
                                      <p:tavLst>
                                        <p:tav tm="0">
                                          <p:val>
                                            <p:strVal val="ppt_h"/>
                                          </p:val>
                                        </p:tav>
                                        <p:tav tm="100000">
                                          <p:val>
                                            <p:fltVal val="0.000000"/>
                                          </p:val>
                                        </p:tav>
                                      </p:tavLst>
                                    </p:anim>
                                    <p:set>
                                      <p:cBhvr>
                                        <p:cTn id="44" dur="1" fill="hold">
                                          <p:stCondLst>
                                            <p:cond delay="499"/>
                                          </p:stCondLst>
                                        </p:cTn>
                                        <p:tgtEl>
                                          <p:spTgt spid="145414"/>
                                        </p:tgtEl>
                                        <p:attrNameLst>
                                          <p:attrName>style.visibility</p:attrName>
                                        </p:attrNameLst>
                                      </p:cBhvr>
                                      <p:to>
                                        <p:strVal val="hidden"/>
                                      </p:to>
                                    </p:set>
                                  </p:childTnLst>
                                </p:cTn>
                              </p:par>
                              <p:par>
                                <p:cTn id="45" presetID="23" presetClass="exit" presetSubtype="32" fill="hold" nodeType="withEffect">
                                  <p:stCondLst>
                                    <p:cond delay="0"/>
                                  </p:stCondLst>
                                  <p:childTnLst>
                                    <p:anim calcmode="lin" valueType="num">
                                      <p:cBhvr>
                                        <p:cTn id="46" dur="500"/>
                                        <p:tgtEl>
                                          <p:spTgt spid="145415"/>
                                        </p:tgtEl>
                                        <p:attrNameLst>
                                          <p:attrName>ppt_w</p:attrName>
                                        </p:attrNameLst>
                                      </p:cBhvr>
                                      <p:tavLst>
                                        <p:tav tm="0">
                                          <p:val>
                                            <p:strVal val="ppt_w"/>
                                          </p:val>
                                        </p:tav>
                                        <p:tav tm="100000">
                                          <p:val>
                                            <p:fltVal val="0.000000"/>
                                          </p:val>
                                        </p:tav>
                                      </p:tavLst>
                                    </p:anim>
                                    <p:anim calcmode="lin" valueType="num">
                                      <p:cBhvr>
                                        <p:cTn id="47" dur="500"/>
                                        <p:tgtEl>
                                          <p:spTgt spid="145415"/>
                                        </p:tgtEl>
                                        <p:attrNameLst>
                                          <p:attrName>ppt_h</p:attrName>
                                        </p:attrNameLst>
                                      </p:cBhvr>
                                      <p:tavLst>
                                        <p:tav tm="0">
                                          <p:val>
                                            <p:strVal val="ppt_h"/>
                                          </p:val>
                                        </p:tav>
                                        <p:tav tm="100000">
                                          <p:val>
                                            <p:fltVal val="0.000000"/>
                                          </p:val>
                                        </p:tav>
                                      </p:tavLst>
                                    </p:anim>
                                    <p:set>
                                      <p:cBhvr>
                                        <p:cTn id="48" dur="1" fill="hold">
                                          <p:stCondLst>
                                            <p:cond delay="499"/>
                                          </p:stCondLst>
                                        </p:cTn>
                                        <p:tgtEl>
                                          <p:spTgt spid="145415"/>
                                        </p:tgtEl>
                                        <p:attrNameLst>
                                          <p:attrName>style.visibility</p:attrName>
                                        </p:attrNameLst>
                                      </p:cBhvr>
                                      <p:to>
                                        <p:strVal val="hidden"/>
                                      </p:to>
                                    </p:set>
                                  </p:childTnLst>
                                </p:cTn>
                              </p:par>
                              <p:par>
                                <p:cTn id="49" presetID="23" presetClass="exit" presetSubtype="32" fill="hold" nodeType="withEffect">
                                  <p:stCondLst>
                                    <p:cond delay="0"/>
                                  </p:stCondLst>
                                  <p:childTnLst>
                                    <p:anim calcmode="lin" valueType="num">
                                      <p:cBhvr>
                                        <p:cTn id="50" dur="500"/>
                                        <p:tgtEl>
                                          <p:spTgt spid="145416"/>
                                        </p:tgtEl>
                                        <p:attrNameLst>
                                          <p:attrName>ppt_w</p:attrName>
                                        </p:attrNameLst>
                                      </p:cBhvr>
                                      <p:tavLst>
                                        <p:tav tm="0">
                                          <p:val>
                                            <p:strVal val="ppt_w"/>
                                          </p:val>
                                        </p:tav>
                                        <p:tav tm="100000">
                                          <p:val>
                                            <p:fltVal val="0.000000"/>
                                          </p:val>
                                        </p:tav>
                                      </p:tavLst>
                                    </p:anim>
                                    <p:anim calcmode="lin" valueType="num">
                                      <p:cBhvr>
                                        <p:cTn id="51" dur="500"/>
                                        <p:tgtEl>
                                          <p:spTgt spid="145416"/>
                                        </p:tgtEl>
                                        <p:attrNameLst>
                                          <p:attrName>ppt_h</p:attrName>
                                        </p:attrNameLst>
                                      </p:cBhvr>
                                      <p:tavLst>
                                        <p:tav tm="0">
                                          <p:val>
                                            <p:strVal val="ppt_h"/>
                                          </p:val>
                                        </p:tav>
                                        <p:tav tm="100000">
                                          <p:val>
                                            <p:fltVal val="0.000000"/>
                                          </p:val>
                                        </p:tav>
                                      </p:tavLst>
                                    </p:anim>
                                    <p:set>
                                      <p:cBhvr>
                                        <p:cTn id="52" dur="1" fill="hold">
                                          <p:stCondLst>
                                            <p:cond delay="499"/>
                                          </p:stCondLst>
                                        </p:cTn>
                                        <p:tgtEl>
                                          <p:spTgt spid="145416"/>
                                        </p:tgtEl>
                                        <p:attrNameLst>
                                          <p:attrName>style.visibility</p:attrName>
                                        </p:attrNameLst>
                                      </p:cBhvr>
                                      <p:to>
                                        <p:strVal val="hidden"/>
                                      </p:to>
                                    </p:set>
                                  </p:childTnLst>
                                </p:cTn>
                              </p:par>
                              <p:par>
                                <p:cTn id="53" presetID="23" presetClass="exit" presetSubtype="32" fill="hold" nodeType="withEffect">
                                  <p:stCondLst>
                                    <p:cond delay="0"/>
                                  </p:stCondLst>
                                  <p:childTnLst>
                                    <p:anim calcmode="lin" valueType="num">
                                      <p:cBhvr>
                                        <p:cTn id="54" dur="500"/>
                                        <p:tgtEl>
                                          <p:spTgt spid="145417"/>
                                        </p:tgtEl>
                                        <p:attrNameLst>
                                          <p:attrName>ppt_w</p:attrName>
                                        </p:attrNameLst>
                                      </p:cBhvr>
                                      <p:tavLst>
                                        <p:tav tm="0">
                                          <p:val>
                                            <p:strVal val="ppt_w"/>
                                          </p:val>
                                        </p:tav>
                                        <p:tav tm="100000">
                                          <p:val>
                                            <p:fltVal val="0.000000"/>
                                          </p:val>
                                        </p:tav>
                                      </p:tavLst>
                                    </p:anim>
                                    <p:anim calcmode="lin" valueType="num">
                                      <p:cBhvr>
                                        <p:cTn id="55" dur="500"/>
                                        <p:tgtEl>
                                          <p:spTgt spid="145417"/>
                                        </p:tgtEl>
                                        <p:attrNameLst>
                                          <p:attrName>ppt_h</p:attrName>
                                        </p:attrNameLst>
                                      </p:cBhvr>
                                      <p:tavLst>
                                        <p:tav tm="0">
                                          <p:val>
                                            <p:strVal val="ppt_h"/>
                                          </p:val>
                                        </p:tav>
                                        <p:tav tm="100000">
                                          <p:val>
                                            <p:fltVal val="0.000000"/>
                                          </p:val>
                                        </p:tav>
                                      </p:tavLst>
                                    </p:anim>
                                    <p:set>
                                      <p:cBhvr>
                                        <p:cTn id="56" dur="1" fill="hold">
                                          <p:stCondLst>
                                            <p:cond delay="499"/>
                                          </p:stCondLst>
                                        </p:cTn>
                                        <p:tgtEl>
                                          <p:spTgt spid="145417"/>
                                        </p:tgtEl>
                                        <p:attrNameLst>
                                          <p:attrName>style.visibility</p:attrName>
                                        </p:attrNameLst>
                                      </p:cBhvr>
                                      <p:to>
                                        <p:strVal val="hidden"/>
                                      </p:to>
                                    </p:set>
                                  </p:childTnLst>
                                </p:cTn>
                              </p:par>
                              <p:par>
                                <p:cTn id="57" presetID="23" presetClass="exit" presetSubtype="32" fill="hold" nodeType="withEffect">
                                  <p:stCondLst>
                                    <p:cond delay="0"/>
                                  </p:stCondLst>
                                  <p:childTnLst>
                                    <p:anim calcmode="lin" valueType="num">
                                      <p:cBhvr>
                                        <p:cTn id="58" dur="500"/>
                                        <p:tgtEl>
                                          <p:spTgt spid="145412"/>
                                        </p:tgtEl>
                                        <p:attrNameLst>
                                          <p:attrName>ppt_w</p:attrName>
                                        </p:attrNameLst>
                                      </p:cBhvr>
                                      <p:tavLst>
                                        <p:tav tm="0">
                                          <p:val>
                                            <p:strVal val="ppt_w"/>
                                          </p:val>
                                        </p:tav>
                                        <p:tav tm="100000">
                                          <p:val>
                                            <p:fltVal val="0.000000"/>
                                          </p:val>
                                        </p:tav>
                                      </p:tavLst>
                                    </p:anim>
                                    <p:anim calcmode="lin" valueType="num">
                                      <p:cBhvr>
                                        <p:cTn id="59" dur="500"/>
                                        <p:tgtEl>
                                          <p:spTgt spid="145412"/>
                                        </p:tgtEl>
                                        <p:attrNameLst>
                                          <p:attrName>ppt_h</p:attrName>
                                        </p:attrNameLst>
                                      </p:cBhvr>
                                      <p:tavLst>
                                        <p:tav tm="0">
                                          <p:val>
                                            <p:strVal val="ppt_h"/>
                                          </p:val>
                                        </p:tav>
                                        <p:tav tm="100000">
                                          <p:val>
                                            <p:fltVal val="0.000000"/>
                                          </p:val>
                                        </p:tav>
                                      </p:tavLst>
                                    </p:anim>
                                    <p:set>
                                      <p:cBhvr>
                                        <p:cTn id="60" dur="1" fill="hold">
                                          <p:stCondLst>
                                            <p:cond delay="499"/>
                                          </p:stCondLst>
                                        </p:cTn>
                                        <p:tgtEl>
                                          <p:spTgt spid="145412"/>
                                        </p:tgtEl>
                                        <p:attrNameLst>
                                          <p:attrName>style.visibility</p:attrName>
                                        </p:attrNameLst>
                                      </p:cBhvr>
                                      <p:to>
                                        <p:strVal val="hidden"/>
                                      </p:to>
                                    </p:set>
                                  </p:childTnLst>
                                </p:cTn>
                              </p:par>
                              <p:par>
                                <p:cTn id="61" presetID="23" presetClass="exit" presetSubtype="32" fill="hold" nodeType="withEffect">
                                  <p:stCondLst>
                                    <p:cond delay="0"/>
                                  </p:stCondLst>
                                  <p:childTnLst>
                                    <p:anim calcmode="lin" valueType="num">
                                      <p:cBhvr>
                                        <p:cTn id="62" dur="500"/>
                                        <p:tgtEl>
                                          <p:spTgt spid="145413"/>
                                        </p:tgtEl>
                                        <p:attrNameLst>
                                          <p:attrName>ppt_w</p:attrName>
                                        </p:attrNameLst>
                                      </p:cBhvr>
                                      <p:tavLst>
                                        <p:tav tm="0">
                                          <p:val>
                                            <p:strVal val="ppt_w"/>
                                          </p:val>
                                        </p:tav>
                                        <p:tav tm="100000">
                                          <p:val>
                                            <p:fltVal val="0.000000"/>
                                          </p:val>
                                        </p:tav>
                                      </p:tavLst>
                                    </p:anim>
                                    <p:anim calcmode="lin" valueType="num">
                                      <p:cBhvr>
                                        <p:cTn id="63" dur="500"/>
                                        <p:tgtEl>
                                          <p:spTgt spid="145413"/>
                                        </p:tgtEl>
                                        <p:attrNameLst>
                                          <p:attrName>ppt_h</p:attrName>
                                        </p:attrNameLst>
                                      </p:cBhvr>
                                      <p:tavLst>
                                        <p:tav tm="0">
                                          <p:val>
                                            <p:strVal val="ppt_h"/>
                                          </p:val>
                                        </p:tav>
                                        <p:tav tm="100000">
                                          <p:val>
                                            <p:fltVal val="0.000000"/>
                                          </p:val>
                                        </p:tav>
                                      </p:tavLst>
                                    </p:anim>
                                    <p:set>
                                      <p:cBhvr>
                                        <p:cTn id="64" dur="1" fill="hold">
                                          <p:stCondLst>
                                            <p:cond delay="499"/>
                                          </p:stCondLst>
                                        </p:cTn>
                                        <p:tgtEl>
                                          <p:spTgt spid="145413"/>
                                        </p:tgtEl>
                                        <p:attrNameLst>
                                          <p:attrName>style.visibility</p:attrName>
                                        </p:attrNameLst>
                                      </p:cBhvr>
                                      <p:to>
                                        <p:strVal val="hidden"/>
                                      </p:to>
                                    </p:set>
                                  </p:childTnLst>
                                </p:cTn>
                              </p:par>
                              <p:par>
                                <p:cTn id="65" presetID="4" presetClass="exit" presetSubtype="16" fill="hold" grpId="1" nodeType="withEffect">
                                  <p:stCondLst>
                                    <p:cond delay="0"/>
                                  </p:stCondLst>
                                  <p:childTnLst>
                                    <p:animEffect transition="out" filter="box(in)">
                                      <p:cBhvr>
                                        <p:cTn id="66" dur="500"/>
                                        <p:tgtEl>
                                          <p:spTgt spid="145464"/>
                                        </p:tgtEl>
                                      </p:cBhvr>
                                    </p:animEffect>
                                    <p:set>
                                      <p:cBhvr>
                                        <p:cTn id="67" dur="1" fill="hold">
                                          <p:stCondLst>
                                            <p:cond delay="499"/>
                                          </p:stCondLst>
                                        </p:cTn>
                                        <p:tgtEl>
                                          <p:spTgt spid="145464"/>
                                        </p:tgtEl>
                                        <p:attrNameLst>
                                          <p:attrName>style.visibility</p:attrName>
                                        </p:attrNameLst>
                                      </p:cBhvr>
                                      <p:to>
                                        <p:strVal val="hidden"/>
                                      </p:to>
                                    </p:set>
                                  </p:childTnLst>
                                </p:cTn>
                              </p:par>
                            </p:childTnLst>
                          </p:cTn>
                        </p:par>
                        <p:par>
                          <p:cTn id="68" fill="hold">
                            <p:stCondLst>
                              <p:cond delay="500"/>
                            </p:stCondLst>
                            <p:childTnLst>
                              <p:par>
                                <p:cTn id="69" presetID="41" presetClass="entr" presetSubtype="0" fill="hold" grpId="0" nodeType="afterEffect">
                                  <p:stCondLst>
                                    <p:cond delay="0"/>
                                  </p:stCondLst>
                                  <p:iterate type="lt">
                                    <p:tmPct val="10000"/>
                                  </p:iterate>
                                  <p:childTnLst>
                                    <p:set>
                                      <p:cBhvr>
                                        <p:cTn id="70" dur="1" fill="hold">
                                          <p:stCondLst>
                                            <p:cond delay="0"/>
                                          </p:stCondLst>
                                        </p:cTn>
                                        <p:tgtEl>
                                          <p:spTgt spid="145466"/>
                                        </p:tgtEl>
                                        <p:attrNameLst>
                                          <p:attrName>style.visibility</p:attrName>
                                        </p:attrNameLst>
                                      </p:cBhvr>
                                      <p:to>
                                        <p:strVal val="visible"/>
                                      </p:to>
                                    </p:set>
                                    <p:anim calcmode="lin" valueType="num">
                                      <p:cBhvr>
                                        <p:cTn id="71" dur="500" fill="hold"/>
                                        <p:tgtEl>
                                          <p:spTgt spid="145466"/>
                                        </p:tgtEl>
                                        <p:attrNameLst>
                                          <p:attrName>ppt_x</p:attrName>
                                        </p:attrNameLst>
                                      </p:cBhvr>
                                      <p:tavLst>
                                        <p:tav tm="0">
                                          <p:val>
                                            <p:strVal val="#ppt_x"/>
                                          </p:val>
                                        </p:tav>
                                        <p:tav tm="50000">
                                          <p:val>
                                            <p:strVal val="#ppt_x+.1"/>
                                          </p:val>
                                        </p:tav>
                                        <p:tav tm="100000">
                                          <p:val>
                                            <p:strVal val="#ppt_x"/>
                                          </p:val>
                                        </p:tav>
                                      </p:tavLst>
                                    </p:anim>
                                    <p:anim calcmode="lin" valueType="num">
                                      <p:cBhvr>
                                        <p:cTn id="72" dur="500" fill="hold"/>
                                        <p:tgtEl>
                                          <p:spTgt spid="145466"/>
                                        </p:tgtEl>
                                        <p:attrNameLst>
                                          <p:attrName>ppt_y</p:attrName>
                                        </p:attrNameLst>
                                      </p:cBhvr>
                                      <p:tavLst>
                                        <p:tav tm="0">
                                          <p:val>
                                            <p:strVal val="#ppt_y"/>
                                          </p:val>
                                        </p:tav>
                                        <p:tav tm="100000">
                                          <p:val>
                                            <p:strVal val="#ppt_y"/>
                                          </p:val>
                                        </p:tav>
                                      </p:tavLst>
                                    </p:anim>
                                    <p:anim calcmode="lin" valueType="num">
                                      <p:cBhvr>
                                        <p:cTn id="73" dur="500" fill="hold"/>
                                        <p:tgtEl>
                                          <p:spTgt spid="145466"/>
                                        </p:tgtEl>
                                        <p:attrNameLst>
                                          <p:attrName>ppt_h</p:attrName>
                                        </p:attrNameLst>
                                      </p:cBhvr>
                                      <p:tavLst>
                                        <p:tav tm="0">
                                          <p:val>
                                            <p:strVal val="#ppt_h/10"/>
                                          </p:val>
                                        </p:tav>
                                        <p:tav tm="50000">
                                          <p:val>
                                            <p:strVal val="#ppt_h+.01"/>
                                          </p:val>
                                        </p:tav>
                                        <p:tav tm="100000">
                                          <p:val>
                                            <p:strVal val="#ppt_h"/>
                                          </p:val>
                                        </p:tav>
                                      </p:tavLst>
                                    </p:anim>
                                    <p:anim calcmode="lin" valueType="num">
                                      <p:cBhvr>
                                        <p:cTn id="74" dur="500" fill="hold"/>
                                        <p:tgtEl>
                                          <p:spTgt spid="145466"/>
                                        </p:tgtEl>
                                        <p:attrNameLst>
                                          <p:attrName>ppt_w</p:attrName>
                                        </p:attrNameLst>
                                      </p:cBhvr>
                                      <p:tavLst>
                                        <p:tav tm="0">
                                          <p:val>
                                            <p:strVal val="#ppt_w/10"/>
                                          </p:val>
                                        </p:tav>
                                        <p:tav tm="50000">
                                          <p:val>
                                            <p:strVal val="#ppt_w+.01"/>
                                          </p:val>
                                        </p:tav>
                                        <p:tav tm="100000">
                                          <p:val>
                                            <p:strVal val="#ppt_w"/>
                                          </p:val>
                                        </p:tav>
                                      </p:tavLst>
                                    </p:anim>
                                    <p:animEffect transition="in" filter="fade">
                                      <p:cBhvr>
                                        <p:cTn id="75" dur="500" tmFilter="0,0; .5, 1; 1, 1"/>
                                        <p:tgtEl>
                                          <p:spTgt spid="145466"/>
                                        </p:tgtEl>
                                      </p:cBhvr>
                                    </p:animEffect>
                                  </p:childTnLst>
                                </p:cTn>
                              </p:par>
                            </p:childTnLst>
                          </p:cTn>
                        </p:par>
                      </p:childTnLst>
                    </p:cTn>
                  </p:par>
                  <p:par>
                    <p:cTn id="76" fill="hold">
                      <p:stCondLst>
                        <p:cond delay="indefinite"/>
                      </p:stCondLst>
                      <p:childTnLst>
                        <p:par>
                          <p:cTn id="77" fill="hold">
                            <p:stCondLst>
                              <p:cond delay="0"/>
                            </p:stCondLst>
                            <p:childTnLst>
                              <p:par>
                                <p:cTn id="78" presetID="12" presetClass="entr" presetSubtype="2" fill="hold" nodeType="clickEffect">
                                  <p:stCondLst>
                                    <p:cond delay="0"/>
                                  </p:stCondLst>
                                  <p:childTnLst>
                                    <p:set>
                                      <p:cBhvr>
                                        <p:cTn id="79" dur="1" fill="hold">
                                          <p:stCondLst>
                                            <p:cond delay="0"/>
                                          </p:stCondLst>
                                        </p:cTn>
                                        <p:tgtEl>
                                          <p:spTgt spid="145537"/>
                                        </p:tgtEl>
                                        <p:attrNameLst>
                                          <p:attrName>style.visibility</p:attrName>
                                        </p:attrNameLst>
                                      </p:cBhvr>
                                      <p:to>
                                        <p:strVal val="visible"/>
                                      </p:to>
                                    </p:set>
                                    <p:animEffect transition="in" filter="slide(fromRight)">
                                      <p:cBhvr>
                                        <p:cTn id="80" dur="500"/>
                                        <p:tgtEl>
                                          <p:spTgt spid="145537"/>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8" fill="hold" nodeType="clickEffect">
                                  <p:stCondLst>
                                    <p:cond delay="0"/>
                                  </p:stCondLst>
                                  <p:childTnLst>
                                    <p:set>
                                      <p:cBhvr>
                                        <p:cTn id="84" dur="1" fill="hold">
                                          <p:stCondLst>
                                            <p:cond delay="0"/>
                                          </p:stCondLst>
                                        </p:cTn>
                                        <p:tgtEl>
                                          <p:spTgt spid="145541"/>
                                        </p:tgtEl>
                                        <p:attrNameLst>
                                          <p:attrName>style.visibility</p:attrName>
                                        </p:attrNameLst>
                                      </p:cBhvr>
                                      <p:to>
                                        <p:strVal val="visible"/>
                                      </p:to>
                                    </p:set>
                                    <p:animEffect transition="in" filter="wipe(left)">
                                      <p:cBhvr>
                                        <p:cTn id="85" dur="500"/>
                                        <p:tgtEl>
                                          <p:spTgt spid="145541"/>
                                        </p:tgtEl>
                                      </p:cBhvr>
                                    </p:animEffect>
                                  </p:childTnLst>
                                </p:cTn>
                              </p:par>
                            </p:childTnLst>
                          </p:cTn>
                        </p:par>
                        <p:par>
                          <p:cTn id="86" fill="hold">
                            <p:stCondLst>
                              <p:cond delay="500"/>
                            </p:stCondLst>
                            <p:childTnLst>
                              <p:par>
                                <p:cTn id="87" presetID="34" presetClass="entr" presetSubtype="0" fill="hold" grpId="0" nodeType="afterEffect">
                                  <p:stCondLst>
                                    <p:cond delay="0"/>
                                  </p:stCondLst>
                                  <p:childTnLst>
                                    <p:set>
                                      <p:cBhvr>
                                        <p:cTn id="88" dur="1" fill="hold">
                                          <p:stCondLst>
                                            <p:cond delay="0"/>
                                          </p:stCondLst>
                                        </p:cTn>
                                        <p:tgtEl>
                                          <p:spTgt spid="145467"/>
                                        </p:tgtEl>
                                        <p:attrNameLst>
                                          <p:attrName>style.visibility</p:attrName>
                                        </p:attrNameLst>
                                      </p:cBhvr>
                                      <p:to>
                                        <p:strVal val="visible"/>
                                      </p:to>
                                    </p:set>
                                    <p:anim from="(-#ppt_w/2)" to="(#ppt_x)" calcmode="lin" valueType="num">
                                      <p:cBhvr>
                                        <p:cTn id="89" dur="600" fill="hold">
                                          <p:stCondLst>
                                            <p:cond delay="0"/>
                                          </p:stCondLst>
                                        </p:cTn>
                                        <p:tgtEl>
                                          <p:spTgt spid="145467"/>
                                        </p:tgtEl>
                                        <p:attrNameLst>
                                          <p:attrName>ppt_x</p:attrName>
                                        </p:attrNameLst>
                                      </p:cBhvr>
                                    </p:anim>
                                    <p:anim from="0" to="-1.0" calcmode="lin" valueType="num">
                                      <p:cBhvr>
                                        <p:cTn id="90" dur="200" decel="50000" autoRev="1" fill="hold">
                                          <p:stCondLst>
                                            <p:cond delay="600"/>
                                          </p:stCondLst>
                                        </p:cTn>
                                        <p:tgtEl>
                                          <p:spTgt spid="145467"/>
                                        </p:tgtEl>
                                        <p:attrNameLst>
                                          <p:attrName>xshear</p:attrName>
                                        </p:attrNameLst>
                                      </p:cBhvr>
                                    </p:anim>
                                    <p:animScale>
                                      <p:cBhvr>
                                        <p:cTn id="91" dur="200" decel="100000" autoRev="1" fill="hold">
                                          <p:stCondLst>
                                            <p:cond delay="600"/>
                                          </p:stCondLst>
                                        </p:cTn>
                                        <p:tgtEl>
                                          <p:spTgt spid="145467"/>
                                        </p:tgtEl>
                                      </p:cBhvr>
                                      <p:from x="100000" y="100000"/>
                                      <p:to x="80000" y="100000"/>
                                    </p:animScale>
                                    <p:anim by="(#ppt_h/3+#ppt_w*0.1)" calcmode="lin" valueType="num">
                                      <p:cBhvr additive="sum">
                                        <p:cTn id="92" dur="200" decel="100000" autoRev="1" fill="hold">
                                          <p:stCondLst>
                                            <p:cond delay="600"/>
                                          </p:stCondLst>
                                        </p:cTn>
                                        <p:tgtEl>
                                          <p:spTgt spid="145467"/>
                                        </p:tgtEl>
                                        <p:attrNameLst>
                                          <p:attrName>ppt_x</p:attrName>
                                        </p:attrNameLst>
                                      </p:cBhvr>
                                    </p:anim>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nodeType="clickEffect">
                                  <p:stCondLst>
                                    <p:cond delay="0"/>
                                  </p:stCondLst>
                                  <p:childTnLst>
                                    <p:set>
                                      <p:cBhvr>
                                        <p:cTn id="96" dur="1" fill="hold">
                                          <p:stCondLst>
                                            <p:cond delay="0"/>
                                          </p:stCondLst>
                                        </p:cTn>
                                        <p:tgtEl>
                                          <p:spTgt spid="145548"/>
                                        </p:tgtEl>
                                        <p:attrNameLst>
                                          <p:attrName>style.visibility</p:attrName>
                                        </p:attrNameLst>
                                      </p:cBhvr>
                                      <p:to>
                                        <p:strVal val="visible"/>
                                      </p:to>
                                    </p:set>
                                    <p:animEffect transition="in" filter="wipe(left)">
                                      <p:cBhvr>
                                        <p:cTn id="97" dur="500"/>
                                        <p:tgtEl>
                                          <p:spTgt spid="145548"/>
                                        </p:tgtEl>
                                      </p:cBhvr>
                                    </p:animEffect>
                                  </p:childTnLst>
                                </p:cTn>
                              </p:par>
                              <p:par>
                                <p:cTn id="98" presetID="1" presetClass="exit" presetSubtype="0" fill="hold" nodeType="withEffect">
                                  <p:stCondLst>
                                    <p:cond delay="0"/>
                                  </p:stCondLst>
                                  <p:childTnLst>
                                    <p:set>
                                      <p:cBhvr>
                                        <p:cTn id="99" dur="1" fill="hold">
                                          <p:stCondLst>
                                            <p:cond delay="0"/>
                                          </p:stCondLst>
                                        </p:cTn>
                                        <p:tgtEl>
                                          <p:spTgt spid="145541"/>
                                        </p:tgtEl>
                                        <p:attrNameLst>
                                          <p:attrName>style.visibility</p:attrName>
                                        </p:attrNameLst>
                                      </p:cBhvr>
                                      <p:to>
                                        <p:strVal val="hidden"/>
                                      </p:to>
                                    </p:set>
                                  </p:childTnLst>
                                </p:cTn>
                              </p:par>
                            </p:childTnLst>
                          </p:cTn>
                        </p:par>
                      </p:childTnLst>
                    </p:cTn>
                  </p:par>
                  <p:par>
                    <p:cTn id="100" fill="hold">
                      <p:stCondLst>
                        <p:cond delay="indefinite"/>
                      </p:stCondLst>
                      <p:childTnLst>
                        <p:par>
                          <p:cTn id="101" fill="hold">
                            <p:stCondLst>
                              <p:cond delay="0"/>
                            </p:stCondLst>
                            <p:childTnLst>
                              <p:par>
                                <p:cTn id="102" presetID="4" presetClass="entr" presetSubtype="16" fill="hold" grpId="0" nodeType="clickEffect">
                                  <p:stCondLst>
                                    <p:cond delay="0"/>
                                  </p:stCondLst>
                                  <p:childTnLst>
                                    <p:set>
                                      <p:cBhvr>
                                        <p:cTn id="103" dur="1" fill="hold">
                                          <p:stCondLst>
                                            <p:cond delay="0"/>
                                          </p:stCondLst>
                                        </p:cTn>
                                        <p:tgtEl>
                                          <p:spTgt spid="145549"/>
                                        </p:tgtEl>
                                        <p:attrNameLst>
                                          <p:attrName>style.visibility</p:attrName>
                                        </p:attrNameLst>
                                      </p:cBhvr>
                                      <p:to>
                                        <p:strVal val="visible"/>
                                      </p:to>
                                    </p:set>
                                    <p:animEffect transition="in" filter="box(in)">
                                      <p:cBhvr>
                                        <p:cTn id="104" dur="500"/>
                                        <p:tgtEl>
                                          <p:spTgt spid="145549"/>
                                        </p:tgtEl>
                                      </p:cBhvr>
                                    </p:animEffec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nodeType="clickEffect">
                                  <p:stCondLst>
                                    <p:cond delay="0"/>
                                  </p:stCondLst>
                                  <p:childTnLst>
                                    <p:set>
                                      <p:cBhvr>
                                        <p:cTn id="108" dur="1" fill="hold">
                                          <p:stCondLst>
                                            <p:cond delay="0"/>
                                          </p:stCondLst>
                                        </p:cTn>
                                        <p:tgtEl>
                                          <p:spTgt spid="145555"/>
                                        </p:tgtEl>
                                        <p:attrNameLst>
                                          <p:attrName>style.visibility</p:attrName>
                                        </p:attrNameLst>
                                      </p:cBhvr>
                                      <p:to>
                                        <p:strVal val="visible"/>
                                      </p:to>
                                    </p:set>
                                  </p:childTnLst>
                                </p:cTn>
                              </p:par>
                              <p:par>
                                <p:cTn id="109" presetID="32" presetClass="emph" presetSubtype="0" fill="hold" nodeType="withEffect">
                                  <p:stCondLst>
                                    <p:cond delay="0"/>
                                  </p:stCondLst>
                                  <p:childTnLst>
                                    <p:animClr clrSpc="rgb" dir="cw">
                                      <p:cBhvr override="childStyle">
                                        <p:cTn id="110" dur="100" fill="hold"/>
                                        <p:tgtEl>
                                          <p:spTgt spid="145555"/>
                                        </p:tgtEl>
                                        <p:attrNameLst>
                                          <p:attrName>style.color</p:attrName>
                                        </p:attrNameLst>
                                      </p:cBhvr>
                                      <p:to>
                                        <a:schemeClr val="accent2"/>
                                      </p:to>
                                    </p:animClr>
                                    <p:animClr clrSpc="rgb" dir="cw">
                                      <p:cBhvr>
                                        <p:cTn id="111" dur="100" fill="hold"/>
                                        <p:tgtEl>
                                          <p:spTgt spid="145555"/>
                                        </p:tgtEl>
                                        <p:attrNameLst>
                                          <p:attrName>fillcolor</p:attrName>
                                        </p:attrNameLst>
                                      </p:cBhvr>
                                      <p:to>
                                        <a:schemeClr val="accent2"/>
                                      </p:to>
                                    </p:animClr>
                                    <p:set>
                                      <p:cBhvr>
                                        <p:cTn id="112" dur="100" fill="hold"/>
                                        <p:tgtEl>
                                          <p:spTgt spid="145555"/>
                                        </p:tgtEl>
                                        <p:attrNameLst>
                                          <p:attrName>fill.type</p:attrName>
                                        </p:attrNameLst>
                                      </p:cBhvr>
                                      <p:to>
                                        <p:strVal val="solid"/>
                                      </p:to>
                                    </p:set>
                                    <p:set>
                                      <p:cBhvr>
                                        <p:cTn id="113" dur="100" fill="hold"/>
                                        <p:tgtEl>
                                          <p:spTgt spid="145555"/>
                                        </p:tgtEl>
                                        <p:attrNameLst>
                                          <p:attrName>fill.on</p:attrName>
                                        </p:attrNameLst>
                                      </p:cBhvr>
                                      <p:to>
                                        <p:strVal val="true"/>
                                      </p:to>
                                    </p:set>
                                    <p:animRot by="120000">
                                      <p:cBhvr>
                                        <p:cTn id="114" dur="100" fill="hold">
                                          <p:stCondLst>
                                            <p:cond delay="0"/>
                                          </p:stCondLst>
                                        </p:cTn>
                                        <p:tgtEl>
                                          <p:spTgt spid="145555"/>
                                        </p:tgtEl>
                                        <p:attrNameLst>
                                          <p:attrName>r</p:attrName>
                                        </p:attrNameLst>
                                      </p:cBhvr>
                                    </p:animRot>
                                    <p:animRot by="-240000">
                                      <p:cBhvr>
                                        <p:cTn id="115" dur="200" fill="hold">
                                          <p:stCondLst>
                                            <p:cond delay="200"/>
                                          </p:stCondLst>
                                        </p:cTn>
                                        <p:tgtEl>
                                          <p:spTgt spid="145555"/>
                                        </p:tgtEl>
                                        <p:attrNameLst>
                                          <p:attrName>r</p:attrName>
                                        </p:attrNameLst>
                                      </p:cBhvr>
                                    </p:animRot>
                                    <p:animRot by="240000">
                                      <p:cBhvr>
                                        <p:cTn id="116" dur="200" fill="hold">
                                          <p:stCondLst>
                                            <p:cond delay="400"/>
                                          </p:stCondLst>
                                        </p:cTn>
                                        <p:tgtEl>
                                          <p:spTgt spid="145555"/>
                                        </p:tgtEl>
                                        <p:attrNameLst>
                                          <p:attrName>r</p:attrName>
                                        </p:attrNameLst>
                                      </p:cBhvr>
                                    </p:animRot>
                                    <p:animRot by="-240000">
                                      <p:cBhvr>
                                        <p:cTn id="117" dur="200" fill="hold">
                                          <p:stCondLst>
                                            <p:cond delay="600"/>
                                          </p:stCondLst>
                                        </p:cTn>
                                        <p:tgtEl>
                                          <p:spTgt spid="145555"/>
                                        </p:tgtEl>
                                        <p:attrNameLst>
                                          <p:attrName>r</p:attrName>
                                        </p:attrNameLst>
                                      </p:cBhvr>
                                    </p:animRot>
                                    <p:animRot by="120000">
                                      <p:cBhvr>
                                        <p:cTn id="118" dur="200" fill="hold">
                                          <p:stCondLst>
                                            <p:cond delay="800"/>
                                          </p:stCondLst>
                                        </p:cTn>
                                        <p:tgtEl>
                                          <p:spTgt spid="145555"/>
                                        </p:tgtEl>
                                        <p:attrNameLst>
                                          <p:attrName>r</p:attrName>
                                        </p:attrNameLst>
                                      </p:cBhvr>
                                    </p:animRot>
                                  </p:childTnLst>
                                </p:cTn>
                              </p:par>
                              <p:par>
                                <p:cTn id="119" presetID="1" presetClass="entr" presetSubtype="0" fill="hold" nodeType="withEffect">
                                  <p:stCondLst>
                                    <p:cond delay="0"/>
                                  </p:stCondLst>
                                  <p:childTnLst>
                                    <p:set>
                                      <p:cBhvr>
                                        <p:cTn id="120" dur="1" fill="hold">
                                          <p:stCondLst>
                                            <p:cond delay="0"/>
                                          </p:stCondLst>
                                        </p:cTn>
                                        <p:tgtEl>
                                          <p:spTgt spid="145556"/>
                                        </p:tgtEl>
                                        <p:attrNameLst>
                                          <p:attrName>style.visibility</p:attrName>
                                        </p:attrNameLst>
                                      </p:cBhvr>
                                      <p:to>
                                        <p:strVal val="visible"/>
                                      </p:to>
                                    </p:set>
                                  </p:childTnLst>
                                </p:cTn>
                              </p:par>
                              <p:par>
                                <p:cTn id="121" presetID="32" presetClass="emph" presetSubtype="0" fill="hold" nodeType="withEffect">
                                  <p:stCondLst>
                                    <p:cond delay="0"/>
                                  </p:stCondLst>
                                  <p:childTnLst>
                                    <p:animClr clrSpc="rgb" dir="cw">
                                      <p:cBhvr override="childStyle">
                                        <p:cTn id="122" dur="100" fill="hold"/>
                                        <p:tgtEl>
                                          <p:spTgt spid="145556"/>
                                        </p:tgtEl>
                                        <p:attrNameLst>
                                          <p:attrName>style.color</p:attrName>
                                        </p:attrNameLst>
                                      </p:cBhvr>
                                      <p:to>
                                        <a:schemeClr val="accent2"/>
                                      </p:to>
                                    </p:animClr>
                                    <p:animClr clrSpc="rgb" dir="cw">
                                      <p:cBhvr>
                                        <p:cTn id="123" dur="100" fill="hold"/>
                                        <p:tgtEl>
                                          <p:spTgt spid="145556"/>
                                        </p:tgtEl>
                                        <p:attrNameLst>
                                          <p:attrName>fillcolor</p:attrName>
                                        </p:attrNameLst>
                                      </p:cBhvr>
                                      <p:to>
                                        <a:schemeClr val="accent2"/>
                                      </p:to>
                                    </p:animClr>
                                    <p:set>
                                      <p:cBhvr>
                                        <p:cTn id="124" dur="100" fill="hold"/>
                                        <p:tgtEl>
                                          <p:spTgt spid="145556"/>
                                        </p:tgtEl>
                                        <p:attrNameLst>
                                          <p:attrName>fill.type</p:attrName>
                                        </p:attrNameLst>
                                      </p:cBhvr>
                                      <p:to>
                                        <p:strVal val="solid"/>
                                      </p:to>
                                    </p:set>
                                    <p:set>
                                      <p:cBhvr>
                                        <p:cTn id="125" dur="100" fill="hold"/>
                                        <p:tgtEl>
                                          <p:spTgt spid="145556"/>
                                        </p:tgtEl>
                                        <p:attrNameLst>
                                          <p:attrName>fill.on</p:attrName>
                                        </p:attrNameLst>
                                      </p:cBhvr>
                                      <p:to>
                                        <p:strVal val="true"/>
                                      </p:to>
                                    </p:set>
                                    <p:animRot by="120000">
                                      <p:cBhvr>
                                        <p:cTn id="126" dur="100" fill="hold">
                                          <p:stCondLst>
                                            <p:cond delay="0"/>
                                          </p:stCondLst>
                                        </p:cTn>
                                        <p:tgtEl>
                                          <p:spTgt spid="145556"/>
                                        </p:tgtEl>
                                        <p:attrNameLst>
                                          <p:attrName>r</p:attrName>
                                        </p:attrNameLst>
                                      </p:cBhvr>
                                    </p:animRot>
                                    <p:animRot by="-240000">
                                      <p:cBhvr>
                                        <p:cTn id="127" dur="200" fill="hold">
                                          <p:stCondLst>
                                            <p:cond delay="200"/>
                                          </p:stCondLst>
                                        </p:cTn>
                                        <p:tgtEl>
                                          <p:spTgt spid="145556"/>
                                        </p:tgtEl>
                                        <p:attrNameLst>
                                          <p:attrName>r</p:attrName>
                                        </p:attrNameLst>
                                      </p:cBhvr>
                                    </p:animRot>
                                    <p:animRot by="240000">
                                      <p:cBhvr>
                                        <p:cTn id="128" dur="200" fill="hold">
                                          <p:stCondLst>
                                            <p:cond delay="400"/>
                                          </p:stCondLst>
                                        </p:cTn>
                                        <p:tgtEl>
                                          <p:spTgt spid="145556"/>
                                        </p:tgtEl>
                                        <p:attrNameLst>
                                          <p:attrName>r</p:attrName>
                                        </p:attrNameLst>
                                      </p:cBhvr>
                                    </p:animRot>
                                    <p:animRot by="-240000">
                                      <p:cBhvr>
                                        <p:cTn id="129" dur="200" fill="hold">
                                          <p:stCondLst>
                                            <p:cond delay="600"/>
                                          </p:stCondLst>
                                        </p:cTn>
                                        <p:tgtEl>
                                          <p:spTgt spid="145556"/>
                                        </p:tgtEl>
                                        <p:attrNameLst>
                                          <p:attrName>r</p:attrName>
                                        </p:attrNameLst>
                                      </p:cBhvr>
                                    </p:animRot>
                                    <p:animRot by="120000">
                                      <p:cBhvr>
                                        <p:cTn id="130" dur="200" fill="hold">
                                          <p:stCondLst>
                                            <p:cond delay="800"/>
                                          </p:stCondLst>
                                        </p:cTn>
                                        <p:tgtEl>
                                          <p:spTgt spid="145556"/>
                                        </p:tgtEl>
                                        <p:attrNameLst>
                                          <p:attrName>r</p:attrName>
                                        </p:attrNameLst>
                                      </p:cBhvr>
                                    </p:animRot>
                                  </p:childTnLst>
                                </p:cTn>
                              </p:par>
                              <p:par>
                                <p:cTn id="131" presetID="1" presetClass="entr" presetSubtype="0" fill="hold" nodeType="withEffect">
                                  <p:stCondLst>
                                    <p:cond delay="0"/>
                                  </p:stCondLst>
                                  <p:childTnLst>
                                    <p:set>
                                      <p:cBhvr>
                                        <p:cTn id="132" dur="1" fill="hold">
                                          <p:stCondLst>
                                            <p:cond delay="0"/>
                                          </p:stCondLst>
                                        </p:cTn>
                                        <p:tgtEl>
                                          <p:spTgt spid="145557"/>
                                        </p:tgtEl>
                                        <p:attrNameLst>
                                          <p:attrName>style.visibility</p:attrName>
                                        </p:attrNameLst>
                                      </p:cBhvr>
                                      <p:to>
                                        <p:strVal val="visible"/>
                                      </p:to>
                                    </p:set>
                                  </p:childTnLst>
                                </p:cTn>
                              </p:par>
                              <p:par>
                                <p:cTn id="133" presetID="32" presetClass="emph" presetSubtype="0" fill="hold" nodeType="withEffect">
                                  <p:stCondLst>
                                    <p:cond delay="0"/>
                                  </p:stCondLst>
                                  <p:childTnLst>
                                    <p:animClr clrSpc="rgb" dir="cw">
                                      <p:cBhvr override="childStyle">
                                        <p:cTn id="134" dur="100" fill="hold"/>
                                        <p:tgtEl>
                                          <p:spTgt spid="145557"/>
                                        </p:tgtEl>
                                        <p:attrNameLst>
                                          <p:attrName>style.color</p:attrName>
                                        </p:attrNameLst>
                                      </p:cBhvr>
                                      <p:to>
                                        <a:schemeClr val="accent2"/>
                                      </p:to>
                                    </p:animClr>
                                    <p:animClr clrSpc="rgb" dir="cw">
                                      <p:cBhvr>
                                        <p:cTn id="135" dur="100" fill="hold"/>
                                        <p:tgtEl>
                                          <p:spTgt spid="145557"/>
                                        </p:tgtEl>
                                        <p:attrNameLst>
                                          <p:attrName>fillcolor</p:attrName>
                                        </p:attrNameLst>
                                      </p:cBhvr>
                                      <p:to>
                                        <a:schemeClr val="accent2"/>
                                      </p:to>
                                    </p:animClr>
                                    <p:set>
                                      <p:cBhvr>
                                        <p:cTn id="136" dur="100" fill="hold"/>
                                        <p:tgtEl>
                                          <p:spTgt spid="145557"/>
                                        </p:tgtEl>
                                        <p:attrNameLst>
                                          <p:attrName>fill.type</p:attrName>
                                        </p:attrNameLst>
                                      </p:cBhvr>
                                      <p:to>
                                        <p:strVal val="solid"/>
                                      </p:to>
                                    </p:set>
                                    <p:set>
                                      <p:cBhvr>
                                        <p:cTn id="137" dur="100" fill="hold"/>
                                        <p:tgtEl>
                                          <p:spTgt spid="145557"/>
                                        </p:tgtEl>
                                        <p:attrNameLst>
                                          <p:attrName>fill.on</p:attrName>
                                        </p:attrNameLst>
                                      </p:cBhvr>
                                      <p:to>
                                        <p:strVal val="true"/>
                                      </p:to>
                                    </p:set>
                                    <p:animRot by="120000">
                                      <p:cBhvr>
                                        <p:cTn id="138" dur="100" fill="hold">
                                          <p:stCondLst>
                                            <p:cond delay="0"/>
                                          </p:stCondLst>
                                        </p:cTn>
                                        <p:tgtEl>
                                          <p:spTgt spid="145557"/>
                                        </p:tgtEl>
                                        <p:attrNameLst>
                                          <p:attrName>r</p:attrName>
                                        </p:attrNameLst>
                                      </p:cBhvr>
                                    </p:animRot>
                                    <p:animRot by="-240000">
                                      <p:cBhvr>
                                        <p:cTn id="139" dur="200" fill="hold">
                                          <p:stCondLst>
                                            <p:cond delay="200"/>
                                          </p:stCondLst>
                                        </p:cTn>
                                        <p:tgtEl>
                                          <p:spTgt spid="145557"/>
                                        </p:tgtEl>
                                        <p:attrNameLst>
                                          <p:attrName>r</p:attrName>
                                        </p:attrNameLst>
                                      </p:cBhvr>
                                    </p:animRot>
                                    <p:animRot by="240000">
                                      <p:cBhvr>
                                        <p:cTn id="140" dur="200" fill="hold">
                                          <p:stCondLst>
                                            <p:cond delay="400"/>
                                          </p:stCondLst>
                                        </p:cTn>
                                        <p:tgtEl>
                                          <p:spTgt spid="145557"/>
                                        </p:tgtEl>
                                        <p:attrNameLst>
                                          <p:attrName>r</p:attrName>
                                        </p:attrNameLst>
                                      </p:cBhvr>
                                    </p:animRot>
                                    <p:animRot by="-240000">
                                      <p:cBhvr>
                                        <p:cTn id="141" dur="200" fill="hold">
                                          <p:stCondLst>
                                            <p:cond delay="600"/>
                                          </p:stCondLst>
                                        </p:cTn>
                                        <p:tgtEl>
                                          <p:spTgt spid="145557"/>
                                        </p:tgtEl>
                                        <p:attrNameLst>
                                          <p:attrName>r</p:attrName>
                                        </p:attrNameLst>
                                      </p:cBhvr>
                                    </p:animRot>
                                    <p:animRot by="120000">
                                      <p:cBhvr>
                                        <p:cTn id="142" dur="200" fill="hold">
                                          <p:stCondLst>
                                            <p:cond delay="800"/>
                                          </p:stCondLst>
                                        </p:cTn>
                                        <p:tgtEl>
                                          <p:spTgt spid="145557"/>
                                        </p:tgtEl>
                                        <p:attrNameLst>
                                          <p:attrName>r</p:attrName>
                                        </p:attrNameLst>
                                      </p:cBhvr>
                                    </p:animRot>
                                  </p:childTnLst>
                                </p:cTn>
                              </p:par>
                              <p:par>
                                <p:cTn id="143" presetID="1" presetClass="entr" presetSubtype="0" fill="hold" nodeType="withEffect">
                                  <p:stCondLst>
                                    <p:cond delay="0"/>
                                  </p:stCondLst>
                                  <p:childTnLst>
                                    <p:set>
                                      <p:cBhvr>
                                        <p:cTn id="144" dur="1" fill="hold">
                                          <p:stCondLst>
                                            <p:cond delay="0"/>
                                          </p:stCondLst>
                                        </p:cTn>
                                        <p:tgtEl>
                                          <p:spTgt spid="145558"/>
                                        </p:tgtEl>
                                        <p:attrNameLst>
                                          <p:attrName>style.visibility</p:attrName>
                                        </p:attrNameLst>
                                      </p:cBhvr>
                                      <p:to>
                                        <p:strVal val="visible"/>
                                      </p:to>
                                    </p:set>
                                  </p:childTnLst>
                                </p:cTn>
                              </p:par>
                              <p:par>
                                <p:cTn id="145" presetID="32" presetClass="emph" presetSubtype="0" fill="hold" nodeType="withEffect">
                                  <p:stCondLst>
                                    <p:cond delay="0"/>
                                  </p:stCondLst>
                                  <p:childTnLst>
                                    <p:animClr clrSpc="rgb" dir="cw">
                                      <p:cBhvr override="childStyle">
                                        <p:cTn id="146" dur="100" fill="hold"/>
                                        <p:tgtEl>
                                          <p:spTgt spid="145558"/>
                                        </p:tgtEl>
                                        <p:attrNameLst>
                                          <p:attrName>style.color</p:attrName>
                                        </p:attrNameLst>
                                      </p:cBhvr>
                                      <p:to>
                                        <a:schemeClr val="accent2"/>
                                      </p:to>
                                    </p:animClr>
                                    <p:animClr clrSpc="rgb" dir="cw">
                                      <p:cBhvr>
                                        <p:cTn id="147" dur="100" fill="hold"/>
                                        <p:tgtEl>
                                          <p:spTgt spid="145558"/>
                                        </p:tgtEl>
                                        <p:attrNameLst>
                                          <p:attrName>fillcolor</p:attrName>
                                        </p:attrNameLst>
                                      </p:cBhvr>
                                      <p:to>
                                        <a:schemeClr val="accent2"/>
                                      </p:to>
                                    </p:animClr>
                                    <p:set>
                                      <p:cBhvr>
                                        <p:cTn id="148" dur="100" fill="hold"/>
                                        <p:tgtEl>
                                          <p:spTgt spid="145558"/>
                                        </p:tgtEl>
                                        <p:attrNameLst>
                                          <p:attrName>fill.type</p:attrName>
                                        </p:attrNameLst>
                                      </p:cBhvr>
                                      <p:to>
                                        <p:strVal val="solid"/>
                                      </p:to>
                                    </p:set>
                                    <p:set>
                                      <p:cBhvr>
                                        <p:cTn id="149" dur="100" fill="hold"/>
                                        <p:tgtEl>
                                          <p:spTgt spid="145558"/>
                                        </p:tgtEl>
                                        <p:attrNameLst>
                                          <p:attrName>fill.on</p:attrName>
                                        </p:attrNameLst>
                                      </p:cBhvr>
                                      <p:to>
                                        <p:strVal val="true"/>
                                      </p:to>
                                    </p:set>
                                    <p:animRot by="120000">
                                      <p:cBhvr>
                                        <p:cTn id="150" dur="100" fill="hold">
                                          <p:stCondLst>
                                            <p:cond delay="0"/>
                                          </p:stCondLst>
                                        </p:cTn>
                                        <p:tgtEl>
                                          <p:spTgt spid="145558"/>
                                        </p:tgtEl>
                                        <p:attrNameLst>
                                          <p:attrName>r</p:attrName>
                                        </p:attrNameLst>
                                      </p:cBhvr>
                                    </p:animRot>
                                    <p:animRot by="-240000">
                                      <p:cBhvr>
                                        <p:cTn id="151" dur="200" fill="hold">
                                          <p:stCondLst>
                                            <p:cond delay="200"/>
                                          </p:stCondLst>
                                        </p:cTn>
                                        <p:tgtEl>
                                          <p:spTgt spid="145558"/>
                                        </p:tgtEl>
                                        <p:attrNameLst>
                                          <p:attrName>r</p:attrName>
                                        </p:attrNameLst>
                                      </p:cBhvr>
                                    </p:animRot>
                                    <p:animRot by="240000">
                                      <p:cBhvr>
                                        <p:cTn id="152" dur="200" fill="hold">
                                          <p:stCondLst>
                                            <p:cond delay="400"/>
                                          </p:stCondLst>
                                        </p:cTn>
                                        <p:tgtEl>
                                          <p:spTgt spid="145558"/>
                                        </p:tgtEl>
                                        <p:attrNameLst>
                                          <p:attrName>r</p:attrName>
                                        </p:attrNameLst>
                                      </p:cBhvr>
                                    </p:animRot>
                                    <p:animRot by="-240000">
                                      <p:cBhvr>
                                        <p:cTn id="153" dur="200" fill="hold">
                                          <p:stCondLst>
                                            <p:cond delay="600"/>
                                          </p:stCondLst>
                                        </p:cTn>
                                        <p:tgtEl>
                                          <p:spTgt spid="145558"/>
                                        </p:tgtEl>
                                        <p:attrNameLst>
                                          <p:attrName>r</p:attrName>
                                        </p:attrNameLst>
                                      </p:cBhvr>
                                    </p:animRot>
                                    <p:animRot by="120000">
                                      <p:cBhvr>
                                        <p:cTn id="154" dur="200" fill="hold">
                                          <p:stCondLst>
                                            <p:cond delay="800"/>
                                          </p:stCondLst>
                                        </p:cTn>
                                        <p:tgtEl>
                                          <p:spTgt spid="145558"/>
                                        </p:tgtEl>
                                        <p:attrNameLst>
                                          <p:attrName>r</p:attrName>
                                        </p:attrNameLst>
                                      </p:cBhvr>
                                    </p:animRot>
                                  </p:childTnLst>
                                </p:cTn>
                              </p:par>
                              <p:par>
                                <p:cTn id="155" presetID="1" presetClass="entr" presetSubtype="0" fill="hold" nodeType="withEffect">
                                  <p:stCondLst>
                                    <p:cond delay="0"/>
                                  </p:stCondLst>
                                  <p:childTnLst>
                                    <p:set>
                                      <p:cBhvr>
                                        <p:cTn id="156" dur="1" fill="hold">
                                          <p:stCondLst>
                                            <p:cond delay="0"/>
                                          </p:stCondLst>
                                        </p:cTn>
                                        <p:tgtEl>
                                          <p:spTgt spid="145559"/>
                                        </p:tgtEl>
                                        <p:attrNameLst>
                                          <p:attrName>style.visibility</p:attrName>
                                        </p:attrNameLst>
                                      </p:cBhvr>
                                      <p:to>
                                        <p:strVal val="visible"/>
                                      </p:to>
                                    </p:set>
                                  </p:childTnLst>
                                </p:cTn>
                              </p:par>
                              <p:par>
                                <p:cTn id="157" presetID="32" presetClass="emph" presetSubtype="0" fill="hold" nodeType="withEffect">
                                  <p:stCondLst>
                                    <p:cond delay="0"/>
                                  </p:stCondLst>
                                  <p:childTnLst>
                                    <p:animClr clrSpc="rgb" dir="cw">
                                      <p:cBhvr override="childStyle">
                                        <p:cTn id="158" dur="100" fill="hold"/>
                                        <p:tgtEl>
                                          <p:spTgt spid="145559"/>
                                        </p:tgtEl>
                                        <p:attrNameLst>
                                          <p:attrName>style.color</p:attrName>
                                        </p:attrNameLst>
                                      </p:cBhvr>
                                      <p:to>
                                        <a:schemeClr val="accent2"/>
                                      </p:to>
                                    </p:animClr>
                                    <p:animClr clrSpc="rgb" dir="cw">
                                      <p:cBhvr>
                                        <p:cTn id="159" dur="100" fill="hold"/>
                                        <p:tgtEl>
                                          <p:spTgt spid="145559"/>
                                        </p:tgtEl>
                                        <p:attrNameLst>
                                          <p:attrName>fillcolor</p:attrName>
                                        </p:attrNameLst>
                                      </p:cBhvr>
                                      <p:to>
                                        <a:schemeClr val="accent2"/>
                                      </p:to>
                                    </p:animClr>
                                    <p:set>
                                      <p:cBhvr>
                                        <p:cTn id="160" dur="100" fill="hold"/>
                                        <p:tgtEl>
                                          <p:spTgt spid="145559"/>
                                        </p:tgtEl>
                                        <p:attrNameLst>
                                          <p:attrName>fill.type</p:attrName>
                                        </p:attrNameLst>
                                      </p:cBhvr>
                                      <p:to>
                                        <p:strVal val="solid"/>
                                      </p:to>
                                    </p:set>
                                    <p:set>
                                      <p:cBhvr>
                                        <p:cTn id="161" dur="100" fill="hold"/>
                                        <p:tgtEl>
                                          <p:spTgt spid="145559"/>
                                        </p:tgtEl>
                                        <p:attrNameLst>
                                          <p:attrName>fill.on</p:attrName>
                                        </p:attrNameLst>
                                      </p:cBhvr>
                                      <p:to>
                                        <p:strVal val="true"/>
                                      </p:to>
                                    </p:set>
                                    <p:animRot by="120000">
                                      <p:cBhvr>
                                        <p:cTn id="162" dur="100" fill="hold">
                                          <p:stCondLst>
                                            <p:cond delay="0"/>
                                          </p:stCondLst>
                                        </p:cTn>
                                        <p:tgtEl>
                                          <p:spTgt spid="145559"/>
                                        </p:tgtEl>
                                        <p:attrNameLst>
                                          <p:attrName>r</p:attrName>
                                        </p:attrNameLst>
                                      </p:cBhvr>
                                    </p:animRot>
                                    <p:animRot by="-240000">
                                      <p:cBhvr>
                                        <p:cTn id="163" dur="200" fill="hold">
                                          <p:stCondLst>
                                            <p:cond delay="200"/>
                                          </p:stCondLst>
                                        </p:cTn>
                                        <p:tgtEl>
                                          <p:spTgt spid="145559"/>
                                        </p:tgtEl>
                                        <p:attrNameLst>
                                          <p:attrName>r</p:attrName>
                                        </p:attrNameLst>
                                      </p:cBhvr>
                                    </p:animRot>
                                    <p:animRot by="240000">
                                      <p:cBhvr>
                                        <p:cTn id="164" dur="200" fill="hold">
                                          <p:stCondLst>
                                            <p:cond delay="400"/>
                                          </p:stCondLst>
                                        </p:cTn>
                                        <p:tgtEl>
                                          <p:spTgt spid="145559"/>
                                        </p:tgtEl>
                                        <p:attrNameLst>
                                          <p:attrName>r</p:attrName>
                                        </p:attrNameLst>
                                      </p:cBhvr>
                                    </p:animRot>
                                    <p:animRot by="-240000">
                                      <p:cBhvr>
                                        <p:cTn id="165" dur="200" fill="hold">
                                          <p:stCondLst>
                                            <p:cond delay="600"/>
                                          </p:stCondLst>
                                        </p:cTn>
                                        <p:tgtEl>
                                          <p:spTgt spid="145559"/>
                                        </p:tgtEl>
                                        <p:attrNameLst>
                                          <p:attrName>r</p:attrName>
                                        </p:attrNameLst>
                                      </p:cBhvr>
                                    </p:animRot>
                                    <p:animRot by="120000">
                                      <p:cBhvr>
                                        <p:cTn id="166" dur="200" fill="hold">
                                          <p:stCondLst>
                                            <p:cond delay="800"/>
                                          </p:stCondLst>
                                        </p:cTn>
                                        <p:tgtEl>
                                          <p:spTgt spid="14555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build="p"/>
      <p:bldP spid="145464" grpId="0"/>
      <p:bldP spid="145464" grpId="1"/>
      <p:bldP spid="145466" grpId="0"/>
      <p:bldP spid="145467" grpId="0"/>
      <p:bldP spid="14554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5586" name="标题 195585"/>
          <p:cNvSpPr>
            <a:spLocks noGrp="1"/>
          </p:cNvSpPr>
          <p:nvPr>
            <p:ph type="title"/>
          </p:nvPr>
        </p:nvSpPr>
        <p:spPr>
          <a:ln/>
        </p:spPr>
        <p:txBody>
          <a:bodyPr anchor="ctr"/>
          <a:p>
            <a:r>
              <a:rPr lang="zh-CN" altLang="en-US" dirty="0">
                <a:ea typeface="华文行楷" panose="02010800040101010101" pitchFamily="2" charset="-122"/>
              </a:rPr>
              <a:t>初步分析</a:t>
            </a:r>
            <a:endParaRPr lang="zh-CN" altLang="en-US" dirty="0">
              <a:ea typeface="华文行楷" panose="02010800040101010101" pitchFamily="2" charset="-122"/>
            </a:endParaRPr>
          </a:p>
        </p:txBody>
      </p:sp>
      <p:sp>
        <p:nvSpPr>
          <p:cNvPr id="195587" name="文本占位符 195586"/>
          <p:cNvSpPr>
            <a:spLocks noGrp="1"/>
          </p:cNvSpPr>
          <p:nvPr>
            <p:ph type="body" idx="1"/>
          </p:nvPr>
        </p:nvSpPr>
        <p:spPr>
          <a:xfrm>
            <a:off x="1173163" y="1676400"/>
            <a:ext cx="7742237" cy="685800"/>
          </a:xfrm>
          <a:ln/>
        </p:spPr>
        <p:txBody>
          <a:bodyPr/>
          <a:p>
            <a:r>
              <a:rPr lang="zh-CN" altLang="en-US" b="1" dirty="0">
                <a:solidFill>
                  <a:schemeClr val="tx2"/>
                </a:solidFill>
                <a:ea typeface="仿宋" panose="02010609060101010101" pitchFamily="49" charset="-122"/>
              </a:rPr>
              <a:t>问题特点：</a:t>
            </a:r>
            <a:endParaRPr lang="zh-CN" altLang="en-US" b="1" dirty="0">
              <a:solidFill>
                <a:schemeClr val="tx2"/>
              </a:solidFill>
              <a:ea typeface="仿宋" panose="02010609060101010101" pitchFamily="49" charset="-122"/>
            </a:endParaRPr>
          </a:p>
        </p:txBody>
      </p:sp>
      <p:sp>
        <p:nvSpPr>
          <p:cNvPr id="195588" name="矩形 195587"/>
          <p:cNvSpPr/>
          <p:nvPr/>
        </p:nvSpPr>
        <p:spPr>
          <a:xfrm>
            <a:off x="1524000" y="2514600"/>
            <a:ext cx="2713038" cy="6858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r>
              <a:rPr lang="zh-CN" altLang="en-US" b="1" dirty="0">
                <a:solidFill>
                  <a:schemeClr val="tx2"/>
                </a:solidFill>
                <a:ea typeface="仿宋" panose="02010609060101010101" pitchFamily="49" charset="-122"/>
              </a:rPr>
              <a:t>数据规模小</a:t>
            </a:r>
            <a:endParaRPr lang="zh-CN" altLang="en-US" b="1" dirty="0">
              <a:solidFill>
                <a:schemeClr val="tx2"/>
              </a:solidFill>
              <a:ea typeface="仿宋" panose="02010609060101010101" pitchFamily="49" charset="-122"/>
            </a:endParaRPr>
          </a:p>
        </p:txBody>
      </p:sp>
      <p:sp>
        <p:nvSpPr>
          <p:cNvPr id="195597" name="矩形 195596"/>
          <p:cNvSpPr/>
          <p:nvPr/>
        </p:nvSpPr>
        <p:spPr>
          <a:xfrm>
            <a:off x="1524000" y="3200400"/>
            <a:ext cx="2713038" cy="6858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r>
              <a:rPr lang="zh-CN" altLang="en-US" b="1" dirty="0">
                <a:solidFill>
                  <a:schemeClr val="tx2"/>
                </a:solidFill>
                <a:ea typeface="仿宋" panose="02010609060101010101" pitchFamily="49" charset="-122"/>
              </a:rPr>
              <a:t>棋盘模型</a:t>
            </a:r>
            <a:endParaRPr lang="zh-CN" altLang="en-US" b="1" dirty="0">
              <a:solidFill>
                <a:schemeClr val="tx2"/>
              </a:solidFill>
              <a:ea typeface="仿宋" panose="02010609060101010101" pitchFamily="49" charset="-122"/>
            </a:endParaRPr>
          </a:p>
        </p:txBody>
      </p:sp>
      <p:sp>
        <p:nvSpPr>
          <p:cNvPr id="195601" name="文本框 195600"/>
          <p:cNvSpPr txBox="1"/>
          <p:nvPr/>
        </p:nvSpPr>
        <p:spPr>
          <a:xfrm>
            <a:off x="1919288" y="3900488"/>
            <a:ext cx="3505200" cy="519112"/>
          </a:xfrm>
          <a:prstGeom prst="rect">
            <a:avLst/>
          </a:prstGeom>
          <a:noFill/>
          <a:ln w="76200">
            <a:noFill/>
          </a:ln>
        </p:spPr>
        <p:txBody>
          <a:bodyPr>
            <a:spAutoFit/>
          </a:bodyPr>
          <a:p>
            <a:pPr algn="l">
              <a:spcBef>
                <a:spcPct val="50000"/>
              </a:spcBef>
            </a:pPr>
            <a:r>
              <a:rPr lang="zh-CN" altLang="en-US" sz="2800" b="1" dirty="0">
                <a:solidFill>
                  <a:schemeClr val="tx2"/>
                </a:solidFill>
                <a:latin typeface="Times New Roman" panose="02020603050405020304" pitchFamily="18" charset="0"/>
                <a:ea typeface="仿宋" panose="02010609060101010101" pitchFamily="49" charset="-122"/>
              </a:rPr>
              <a:t>每个插头是否存在</a:t>
            </a:r>
            <a:endParaRPr lang="zh-CN" altLang="en-US" sz="2800" i="1">
              <a:solidFill>
                <a:schemeClr val="tx2"/>
              </a:solidFill>
              <a:latin typeface="Times New Roman" panose="02020603050405020304" pitchFamily="18" charset="0"/>
              <a:ea typeface="仿宋" panose="02010609060101010101" pitchFamily="49" charset="-122"/>
            </a:endParaRPr>
          </a:p>
        </p:txBody>
      </p:sp>
      <p:sp>
        <p:nvSpPr>
          <p:cNvPr id="195602" name="矩形 195601"/>
          <p:cNvSpPr/>
          <p:nvPr/>
        </p:nvSpPr>
        <p:spPr>
          <a:xfrm>
            <a:off x="1543050" y="4529138"/>
            <a:ext cx="4700588" cy="6858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r>
              <a:rPr lang="zh-CN" altLang="en-US" b="1" dirty="0">
                <a:solidFill>
                  <a:schemeClr val="tx2"/>
                </a:solidFill>
                <a:ea typeface="仿宋" panose="02010609060101010101" pitchFamily="49" charset="-122"/>
              </a:rPr>
              <a:t>所有的非障碍格子连通</a:t>
            </a:r>
            <a:endParaRPr lang="zh-CN" altLang="en-US" b="1" dirty="0">
              <a:solidFill>
                <a:schemeClr val="tx2"/>
              </a:solidFill>
              <a:ea typeface="仿宋" panose="02010609060101010101" pitchFamily="49" charset="-122"/>
            </a:endParaRPr>
          </a:p>
        </p:txBody>
      </p:sp>
      <p:grpSp>
        <p:nvGrpSpPr>
          <p:cNvPr id="195647" name="组合 195646"/>
          <p:cNvGrpSpPr/>
          <p:nvPr/>
        </p:nvGrpSpPr>
        <p:grpSpPr>
          <a:xfrm>
            <a:off x="6424613" y="3810000"/>
            <a:ext cx="2185987" cy="2303463"/>
            <a:chOff x="4047" y="2544"/>
            <a:chExt cx="1377" cy="1451"/>
          </a:xfrm>
        </p:grpSpPr>
        <p:grpSp>
          <p:nvGrpSpPr>
            <p:cNvPr id="195603" name="组合 195602"/>
            <p:cNvGrpSpPr/>
            <p:nvPr/>
          </p:nvGrpSpPr>
          <p:grpSpPr>
            <a:xfrm>
              <a:off x="4047" y="2548"/>
              <a:ext cx="688" cy="363"/>
              <a:chOff x="1776" y="1776"/>
              <a:chExt cx="905" cy="453"/>
            </a:xfrm>
          </p:grpSpPr>
          <p:sp>
            <p:nvSpPr>
              <p:cNvPr id="195604" name="矩形 195603"/>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95605" name="矩形 195604"/>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nvGrpSpPr>
            <p:cNvPr id="195606" name="组合 195605"/>
            <p:cNvGrpSpPr/>
            <p:nvPr/>
          </p:nvGrpSpPr>
          <p:grpSpPr>
            <a:xfrm>
              <a:off x="4047" y="2548"/>
              <a:ext cx="1377" cy="1447"/>
              <a:chOff x="2950" y="2494"/>
              <a:chExt cx="1184" cy="1216"/>
            </a:xfrm>
          </p:grpSpPr>
          <p:grpSp>
            <p:nvGrpSpPr>
              <p:cNvPr id="195607" name="组合 195606"/>
              <p:cNvGrpSpPr/>
              <p:nvPr/>
            </p:nvGrpSpPr>
            <p:grpSpPr>
              <a:xfrm>
                <a:off x="3542" y="2494"/>
                <a:ext cx="592" cy="305"/>
                <a:chOff x="1776" y="1776"/>
                <a:chExt cx="905" cy="453"/>
              </a:xfrm>
            </p:grpSpPr>
            <p:sp>
              <p:nvSpPr>
                <p:cNvPr id="195608" name="矩形 195607"/>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95609" name="矩形 195608"/>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nvGrpSpPr>
              <p:cNvPr id="195610" name="组合 195609"/>
              <p:cNvGrpSpPr/>
              <p:nvPr/>
            </p:nvGrpSpPr>
            <p:grpSpPr>
              <a:xfrm>
                <a:off x="2950" y="2797"/>
                <a:ext cx="1184" cy="305"/>
                <a:chOff x="1776" y="1776"/>
                <a:chExt cx="1809" cy="453"/>
              </a:xfrm>
            </p:grpSpPr>
            <p:grpSp>
              <p:nvGrpSpPr>
                <p:cNvPr id="195611" name="组合 195610"/>
                <p:cNvGrpSpPr/>
                <p:nvPr/>
              </p:nvGrpSpPr>
              <p:grpSpPr>
                <a:xfrm>
                  <a:off x="1776" y="1776"/>
                  <a:ext cx="905" cy="453"/>
                  <a:chOff x="1776" y="1776"/>
                  <a:chExt cx="905" cy="453"/>
                </a:xfrm>
              </p:grpSpPr>
              <p:sp>
                <p:nvSpPr>
                  <p:cNvPr id="195612" name="矩形 195611"/>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95613" name="矩形 195612"/>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nvGrpSpPr>
                <p:cNvPr id="195614" name="组合 195613"/>
                <p:cNvGrpSpPr/>
                <p:nvPr/>
              </p:nvGrpSpPr>
              <p:grpSpPr>
                <a:xfrm>
                  <a:off x="2680" y="1776"/>
                  <a:ext cx="905" cy="453"/>
                  <a:chOff x="1776" y="1776"/>
                  <a:chExt cx="905" cy="453"/>
                </a:xfrm>
              </p:grpSpPr>
              <p:sp>
                <p:nvSpPr>
                  <p:cNvPr id="195615" name="矩形 195614"/>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95616" name="矩形 195615"/>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grpSp>
            <p:nvGrpSpPr>
              <p:cNvPr id="195617" name="组合 195616"/>
              <p:cNvGrpSpPr/>
              <p:nvPr/>
            </p:nvGrpSpPr>
            <p:grpSpPr>
              <a:xfrm>
                <a:off x="2950" y="3102"/>
                <a:ext cx="1184" cy="608"/>
                <a:chOff x="1776" y="1776"/>
                <a:chExt cx="1809" cy="902"/>
              </a:xfrm>
            </p:grpSpPr>
            <p:grpSp>
              <p:nvGrpSpPr>
                <p:cNvPr id="195618" name="组合 195617"/>
                <p:cNvGrpSpPr/>
                <p:nvPr/>
              </p:nvGrpSpPr>
              <p:grpSpPr>
                <a:xfrm>
                  <a:off x="1776" y="1776"/>
                  <a:ext cx="1809" cy="453"/>
                  <a:chOff x="1776" y="1776"/>
                  <a:chExt cx="1809" cy="453"/>
                </a:xfrm>
              </p:grpSpPr>
              <p:grpSp>
                <p:nvGrpSpPr>
                  <p:cNvPr id="195619" name="组合 195618"/>
                  <p:cNvGrpSpPr/>
                  <p:nvPr/>
                </p:nvGrpSpPr>
                <p:grpSpPr>
                  <a:xfrm>
                    <a:off x="1776" y="1776"/>
                    <a:ext cx="905" cy="453"/>
                    <a:chOff x="1776" y="1776"/>
                    <a:chExt cx="905" cy="453"/>
                  </a:xfrm>
                </p:grpSpPr>
                <p:sp>
                  <p:nvSpPr>
                    <p:cNvPr id="195620" name="矩形 195619"/>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95621" name="矩形 195620"/>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nvGrpSpPr>
                  <p:cNvPr id="195622" name="组合 195621"/>
                  <p:cNvGrpSpPr/>
                  <p:nvPr/>
                </p:nvGrpSpPr>
                <p:grpSpPr>
                  <a:xfrm>
                    <a:off x="2680" y="1776"/>
                    <a:ext cx="905" cy="453"/>
                    <a:chOff x="1776" y="1776"/>
                    <a:chExt cx="905" cy="453"/>
                  </a:xfrm>
                </p:grpSpPr>
                <p:sp>
                  <p:nvSpPr>
                    <p:cNvPr id="195623" name="矩形 195622"/>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95624" name="矩形 195623"/>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grpSp>
              <p:nvGrpSpPr>
                <p:cNvPr id="195625" name="组合 195624"/>
                <p:cNvGrpSpPr/>
                <p:nvPr/>
              </p:nvGrpSpPr>
              <p:grpSpPr>
                <a:xfrm>
                  <a:off x="1776" y="2225"/>
                  <a:ext cx="1809" cy="453"/>
                  <a:chOff x="1776" y="1776"/>
                  <a:chExt cx="1809" cy="453"/>
                </a:xfrm>
              </p:grpSpPr>
              <p:grpSp>
                <p:nvGrpSpPr>
                  <p:cNvPr id="195626" name="组合 195625"/>
                  <p:cNvGrpSpPr/>
                  <p:nvPr/>
                </p:nvGrpSpPr>
                <p:grpSpPr>
                  <a:xfrm>
                    <a:off x="1776" y="1776"/>
                    <a:ext cx="905" cy="453"/>
                    <a:chOff x="1776" y="1776"/>
                    <a:chExt cx="905" cy="453"/>
                  </a:xfrm>
                </p:grpSpPr>
                <p:sp>
                  <p:nvSpPr>
                    <p:cNvPr id="195627" name="矩形 195626"/>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95628" name="矩形 195627"/>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nvGrpSpPr>
                  <p:cNvPr id="195629" name="组合 195628"/>
                  <p:cNvGrpSpPr/>
                  <p:nvPr/>
                </p:nvGrpSpPr>
                <p:grpSpPr>
                  <a:xfrm>
                    <a:off x="2680" y="1776"/>
                    <a:ext cx="905" cy="453"/>
                    <a:chOff x="1776" y="1776"/>
                    <a:chExt cx="905" cy="453"/>
                  </a:xfrm>
                </p:grpSpPr>
                <p:sp>
                  <p:nvSpPr>
                    <p:cNvPr id="195630" name="矩形 195629"/>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95631" name="矩形 195630"/>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grpSp>
        </p:grpSp>
        <p:sp>
          <p:nvSpPr>
            <p:cNvPr id="195632" name="直接连接符 195631"/>
            <p:cNvSpPr/>
            <p:nvPr/>
          </p:nvSpPr>
          <p:spPr>
            <a:xfrm>
              <a:off x="4221" y="3081"/>
              <a:ext cx="1" cy="727"/>
            </a:xfrm>
            <a:prstGeom prst="line">
              <a:avLst/>
            </a:prstGeom>
            <a:ln w="76200" cap="flat" cmpd="sng">
              <a:solidFill>
                <a:srgbClr val="FF5050"/>
              </a:solidFill>
              <a:prstDash val="solid"/>
              <a:headEnd type="none" w="med" len="med"/>
              <a:tailEnd type="none" w="med" len="med"/>
            </a:ln>
          </p:spPr>
        </p:sp>
        <p:sp>
          <p:nvSpPr>
            <p:cNvPr id="195633" name="直接连接符 195632"/>
            <p:cNvSpPr/>
            <p:nvPr/>
          </p:nvSpPr>
          <p:spPr>
            <a:xfrm>
              <a:off x="4200" y="3087"/>
              <a:ext cx="385" cy="1"/>
            </a:xfrm>
            <a:prstGeom prst="line">
              <a:avLst/>
            </a:prstGeom>
            <a:ln w="76200" cap="flat" cmpd="sng">
              <a:solidFill>
                <a:srgbClr val="FF5050"/>
              </a:solidFill>
              <a:prstDash val="solid"/>
              <a:headEnd type="none" w="med" len="med"/>
              <a:tailEnd type="none" w="med" len="med"/>
            </a:ln>
          </p:spPr>
        </p:sp>
        <p:sp>
          <p:nvSpPr>
            <p:cNvPr id="195635" name="直接连接符 195634"/>
            <p:cNvSpPr/>
            <p:nvPr/>
          </p:nvSpPr>
          <p:spPr>
            <a:xfrm rot="-5400000">
              <a:off x="5076" y="2528"/>
              <a:ext cx="1" cy="379"/>
            </a:xfrm>
            <a:prstGeom prst="line">
              <a:avLst/>
            </a:prstGeom>
            <a:ln w="76200" cap="flat" cmpd="sng">
              <a:solidFill>
                <a:srgbClr val="FF5050"/>
              </a:solidFill>
              <a:prstDash val="solid"/>
              <a:headEnd type="none" w="med" len="med"/>
              <a:tailEnd type="none" w="med" len="med"/>
            </a:ln>
          </p:spPr>
        </p:sp>
        <p:sp>
          <p:nvSpPr>
            <p:cNvPr id="195636" name="直接连接符 195635"/>
            <p:cNvSpPr/>
            <p:nvPr/>
          </p:nvSpPr>
          <p:spPr>
            <a:xfrm>
              <a:off x="5245" y="2700"/>
              <a:ext cx="1" cy="1128"/>
            </a:xfrm>
            <a:prstGeom prst="line">
              <a:avLst/>
            </a:prstGeom>
            <a:ln w="76200" cap="flat" cmpd="sng">
              <a:solidFill>
                <a:srgbClr val="FF5050"/>
              </a:solidFill>
              <a:prstDash val="solid"/>
              <a:headEnd type="none" w="med" len="med"/>
              <a:tailEnd type="none" w="med" len="med"/>
            </a:ln>
          </p:spPr>
        </p:sp>
        <p:sp>
          <p:nvSpPr>
            <p:cNvPr id="195637" name="直接连接符 195636"/>
            <p:cNvSpPr/>
            <p:nvPr/>
          </p:nvSpPr>
          <p:spPr>
            <a:xfrm rot="-5400000">
              <a:off x="5076" y="3612"/>
              <a:ext cx="1" cy="380"/>
            </a:xfrm>
            <a:prstGeom prst="line">
              <a:avLst/>
            </a:prstGeom>
            <a:ln w="76200" cap="flat" cmpd="sng">
              <a:solidFill>
                <a:srgbClr val="FF5050"/>
              </a:solidFill>
              <a:prstDash val="solid"/>
              <a:headEnd type="none" w="med" len="med"/>
              <a:tailEnd type="none" w="med" len="med"/>
            </a:ln>
          </p:spPr>
        </p:sp>
        <p:sp>
          <p:nvSpPr>
            <p:cNvPr id="195641" name="直接连接符 195640"/>
            <p:cNvSpPr/>
            <p:nvPr/>
          </p:nvSpPr>
          <p:spPr>
            <a:xfrm rot="-5400000">
              <a:off x="4397" y="3605"/>
              <a:ext cx="0" cy="380"/>
            </a:xfrm>
            <a:prstGeom prst="line">
              <a:avLst/>
            </a:prstGeom>
            <a:ln w="76200" cap="flat" cmpd="sng">
              <a:solidFill>
                <a:srgbClr val="FF5050"/>
              </a:solidFill>
              <a:prstDash val="solid"/>
              <a:headEnd type="none" w="med" len="med"/>
              <a:tailEnd type="none" w="med" len="med"/>
            </a:ln>
          </p:spPr>
        </p:sp>
        <p:grpSp>
          <p:nvGrpSpPr>
            <p:cNvPr id="195642" name="组合 195641"/>
            <p:cNvGrpSpPr/>
            <p:nvPr/>
          </p:nvGrpSpPr>
          <p:grpSpPr>
            <a:xfrm>
              <a:off x="4049" y="2544"/>
              <a:ext cx="689" cy="363"/>
              <a:chOff x="1776" y="1776"/>
              <a:chExt cx="905" cy="453"/>
            </a:xfrm>
          </p:grpSpPr>
          <p:sp>
            <p:nvSpPr>
              <p:cNvPr id="195643" name="矩形 195642"/>
              <p:cNvSpPr/>
              <p:nvPr/>
            </p:nvSpPr>
            <p:spPr>
              <a:xfrm>
                <a:off x="1776" y="1776"/>
                <a:ext cx="453" cy="453"/>
              </a:xfrm>
              <a:prstGeom prst="rect">
                <a:avLst/>
              </a:prstGeom>
              <a:solidFill>
                <a:srgbClr val="969696"/>
              </a:solidFill>
              <a:ln w="28575" cap="flat" cmpd="sng">
                <a:solidFill>
                  <a:schemeClr val="tx2"/>
                </a:solidFill>
                <a:prstDash val="solid"/>
                <a:miter/>
                <a:headEnd type="none" w="med" len="med"/>
                <a:tailEnd type="none" w="med" len="med"/>
              </a:ln>
            </p:spPr>
            <p:txBody>
              <a:bodyPr/>
              <a:p>
                <a:endParaRPr lang="zh-CN" altLang="en-US"/>
              </a:p>
            </p:txBody>
          </p:sp>
          <p:sp>
            <p:nvSpPr>
              <p:cNvPr id="195644" name="矩形 195643"/>
              <p:cNvSpPr/>
              <p:nvPr/>
            </p:nvSpPr>
            <p:spPr>
              <a:xfrm>
                <a:off x="2228" y="1776"/>
                <a:ext cx="453" cy="453"/>
              </a:xfrm>
              <a:prstGeom prst="rect">
                <a:avLst/>
              </a:prstGeom>
              <a:solidFill>
                <a:srgbClr val="969696"/>
              </a:solidFill>
              <a:ln w="28575" cap="flat" cmpd="sng">
                <a:solidFill>
                  <a:schemeClr val="tx2"/>
                </a:solidFill>
                <a:prstDash val="solid"/>
                <a:miter/>
                <a:headEnd type="none" w="med" len="med"/>
                <a:tailEnd type="none" w="med" len="med"/>
              </a:ln>
            </p:spPr>
            <p:txBody>
              <a:bodyPr/>
              <a:p>
                <a:endParaRPr lang="zh-CN" altLang="en-US"/>
              </a:p>
            </p:txBody>
          </p:sp>
        </p:grpSp>
        <p:sp>
          <p:nvSpPr>
            <p:cNvPr id="195645" name="直接连接符 195644"/>
            <p:cNvSpPr/>
            <p:nvPr/>
          </p:nvSpPr>
          <p:spPr>
            <a:xfrm>
              <a:off x="4905" y="2697"/>
              <a:ext cx="1" cy="1128"/>
            </a:xfrm>
            <a:prstGeom prst="line">
              <a:avLst/>
            </a:prstGeom>
            <a:ln w="76200" cap="flat" cmpd="sng">
              <a:solidFill>
                <a:srgbClr val="FF5050"/>
              </a:solidFill>
              <a:prstDash val="solid"/>
              <a:headEnd type="none" w="med" len="med"/>
              <a:tailEnd type="none" w="med" len="med"/>
            </a:ln>
          </p:spPr>
        </p:sp>
        <p:sp>
          <p:nvSpPr>
            <p:cNvPr id="195646" name="直接连接符 195645"/>
            <p:cNvSpPr/>
            <p:nvPr/>
          </p:nvSpPr>
          <p:spPr>
            <a:xfrm>
              <a:off x="4560" y="3072"/>
              <a:ext cx="1" cy="727"/>
            </a:xfrm>
            <a:prstGeom prst="line">
              <a:avLst/>
            </a:prstGeom>
            <a:ln w="76200" cap="flat" cmpd="sng">
              <a:solidFill>
                <a:srgbClr val="FF5050"/>
              </a:solidFill>
              <a:prstDash val="solid"/>
              <a:headEnd type="none" w="med" len="med"/>
              <a:tailEnd type="none" w="med" len="med"/>
            </a:ln>
          </p:spPr>
        </p:sp>
      </p:grpSp>
      <p:sp>
        <p:nvSpPr>
          <p:cNvPr id="195648" name="文本框 195647"/>
          <p:cNvSpPr txBox="1"/>
          <p:nvPr/>
        </p:nvSpPr>
        <p:spPr>
          <a:xfrm>
            <a:off x="1952625" y="5305425"/>
            <a:ext cx="3248025" cy="519113"/>
          </a:xfrm>
          <a:prstGeom prst="rect">
            <a:avLst/>
          </a:prstGeom>
          <a:noFill/>
          <a:ln w="76200">
            <a:noFill/>
          </a:ln>
        </p:spPr>
        <p:txBody>
          <a:bodyPr>
            <a:spAutoFit/>
          </a:bodyPr>
          <a:p>
            <a:pPr algn="l">
              <a:spcBef>
                <a:spcPct val="50000"/>
              </a:spcBef>
            </a:pPr>
            <a:r>
              <a:rPr lang="zh-CN" altLang="en-US" sz="2800" b="1" dirty="0">
                <a:solidFill>
                  <a:schemeClr val="tx2"/>
                </a:solidFill>
                <a:latin typeface="Times New Roman" panose="02020603050405020304" pitchFamily="18" charset="0"/>
                <a:ea typeface="仿宋" panose="02010609060101010101" pitchFamily="49" charset="-122"/>
              </a:rPr>
              <a:t>插头之间的连通性</a:t>
            </a:r>
            <a:r>
              <a:rPr lang="en-US" altLang="zh-CN" sz="2800" b="1" i="1">
                <a:solidFill>
                  <a:schemeClr val="tx2"/>
                </a:solidFill>
                <a:latin typeface="Times New Roman" panose="02020603050405020304" pitchFamily="18" charset="0"/>
                <a:ea typeface="仿宋" panose="02010609060101010101" pitchFamily="49" charset="-122"/>
              </a:rPr>
              <a:t>!</a:t>
            </a:r>
            <a:endParaRPr lang="en-US" altLang="zh-CN" sz="2800" b="1" i="1">
              <a:solidFill>
                <a:schemeClr val="tx2"/>
              </a:solidFill>
              <a:latin typeface="Times New Roman" panose="02020603050405020304" pitchFamily="18" charset="0"/>
              <a:ea typeface="仿宋" panose="02010609060101010101" pitchFamily="49" charset="-122"/>
            </a:endParaRPr>
          </a:p>
        </p:txBody>
      </p:sp>
    </p:spTree>
  </p:cSld>
  <p:clrMapOvr>
    <a:masterClrMapping/>
  </p:clrMapOvr>
  <p:transition advTm="17832">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95601"/>
                                        </p:tgtEl>
                                        <p:attrNameLst>
                                          <p:attrName>style.visibility</p:attrName>
                                        </p:attrNameLst>
                                      </p:cBhvr>
                                      <p:to>
                                        <p:strVal val="visible"/>
                                      </p:to>
                                    </p:set>
                                    <p:animEffect transition="in" filter="box(in)">
                                      <p:cBhvr>
                                        <p:cTn id="7" dur="500"/>
                                        <p:tgtEl>
                                          <p:spTgt spid="195601"/>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195602"/>
                                        </p:tgtEl>
                                        <p:attrNameLst>
                                          <p:attrName>style.visibility</p:attrName>
                                        </p:attrNameLst>
                                      </p:cBhvr>
                                      <p:to>
                                        <p:strVal val="visible"/>
                                      </p:to>
                                    </p:set>
                                    <p:anim calcmode="lin" valueType="num">
                                      <p:cBhvr>
                                        <p:cTn id="12" dur="500" fill="hold"/>
                                        <p:tgtEl>
                                          <p:spTgt spid="195602"/>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195602"/>
                                        </p:tgtEl>
                                        <p:attrNameLst>
                                          <p:attrName>ppt_y</p:attrName>
                                        </p:attrNameLst>
                                      </p:cBhvr>
                                      <p:tavLst>
                                        <p:tav tm="0">
                                          <p:val>
                                            <p:strVal val="#ppt_y"/>
                                          </p:val>
                                        </p:tav>
                                        <p:tav tm="100000">
                                          <p:val>
                                            <p:strVal val="#ppt_y"/>
                                          </p:val>
                                        </p:tav>
                                      </p:tavLst>
                                    </p:anim>
                                    <p:anim calcmode="lin" valueType="num">
                                      <p:cBhvr>
                                        <p:cTn id="14" dur="500" fill="hold"/>
                                        <p:tgtEl>
                                          <p:spTgt spid="195602"/>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195602"/>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195602"/>
                                        </p:tgtEl>
                                      </p:cBhvr>
                                    </p:animEffect>
                                  </p:childTnLst>
                                </p:cTn>
                              </p:par>
                            </p:childTnLst>
                          </p:cTn>
                        </p:par>
                        <p:par>
                          <p:cTn id="17" fill="hold">
                            <p:stCondLst>
                              <p:cond delay="949"/>
                            </p:stCondLst>
                            <p:childTnLst>
                              <p:par>
                                <p:cTn id="18" presetID="4" presetClass="entr" presetSubtype="16" fill="hold" nodeType="afterEffect">
                                  <p:stCondLst>
                                    <p:cond delay="0"/>
                                  </p:stCondLst>
                                  <p:childTnLst>
                                    <p:set>
                                      <p:cBhvr>
                                        <p:cTn id="19" dur="1" fill="hold">
                                          <p:stCondLst>
                                            <p:cond delay="0"/>
                                          </p:stCondLst>
                                        </p:cTn>
                                        <p:tgtEl>
                                          <p:spTgt spid="195647"/>
                                        </p:tgtEl>
                                        <p:attrNameLst>
                                          <p:attrName>style.visibility</p:attrName>
                                        </p:attrNameLst>
                                      </p:cBhvr>
                                      <p:to>
                                        <p:strVal val="visible"/>
                                      </p:to>
                                    </p:set>
                                    <p:animEffect transition="in" filter="box(in)">
                                      <p:cBhvr>
                                        <p:cTn id="20" dur="500"/>
                                        <p:tgtEl>
                                          <p:spTgt spid="195647"/>
                                        </p:tgtEl>
                                      </p:cBhvr>
                                    </p:animEffect>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grpId="0" nodeType="clickEffect">
                                  <p:stCondLst>
                                    <p:cond delay="0"/>
                                  </p:stCondLst>
                                  <p:childTnLst>
                                    <p:set>
                                      <p:cBhvr>
                                        <p:cTn id="24" dur="1" fill="hold">
                                          <p:stCondLst>
                                            <p:cond delay="0"/>
                                          </p:stCondLst>
                                        </p:cTn>
                                        <p:tgtEl>
                                          <p:spTgt spid="195648"/>
                                        </p:tgtEl>
                                        <p:attrNameLst>
                                          <p:attrName>style.visibility</p:attrName>
                                        </p:attrNameLst>
                                      </p:cBhvr>
                                      <p:to>
                                        <p:strVal val="visible"/>
                                      </p:to>
                                    </p:set>
                                    <p:anim calcmode="lin" valueType="num">
                                      <p:cBhvr>
                                        <p:cTn id="25" dur="1000" fill="hold"/>
                                        <p:tgtEl>
                                          <p:spTgt spid="195648"/>
                                        </p:tgtEl>
                                        <p:attrNameLst>
                                          <p:attrName>ppt_w</p:attrName>
                                        </p:attrNameLst>
                                      </p:cBhvr>
                                      <p:tavLst>
                                        <p:tav tm="0">
                                          <p:val>
                                            <p:strVal val="#ppt_w*0.70"/>
                                          </p:val>
                                        </p:tav>
                                        <p:tav tm="100000">
                                          <p:val>
                                            <p:strVal val="#ppt_w"/>
                                          </p:val>
                                        </p:tav>
                                      </p:tavLst>
                                    </p:anim>
                                    <p:anim calcmode="lin" valueType="num">
                                      <p:cBhvr>
                                        <p:cTn id="26" dur="1000" fill="hold"/>
                                        <p:tgtEl>
                                          <p:spTgt spid="195648"/>
                                        </p:tgtEl>
                                        <p:attrNameLst>
                                          <p:attrName>ppt_h</p:attrName>
                                        </p:attrNameLst>
                                      </p:cBhvr>
                                      <p:tavLst>
                                        <p:tav tm="0">
                                          <p:val>
                                            <p:strVal val="#ppt_h"/>
                                          </p:val>
                                        </p:tav>
                                        <p:tav tm="100000">
                                          <p:val>
                                            <p:strVal val="#ppt_h"/>
                                          </p:val>
                                        </p:tav>
                                      </p:tavLst>
                                    </p:anim>
                                    <p:animEffect transition="in" filter="fade">
                                      <p:cBhvr>
                                        <p:cTn id="27" dur="1000"/>
                                        <p:tgtEl>
                                          <p:spTgt spid="1956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601" grpId="0"/>
      <p:bldP spid="195602" grpId="0"/>
      <p:bldP spid="19564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7458" name="标题 147457"/>
          <p:cNvSpPr>
            <a:spLocks noGrp="1"/>
          </p:cNvSpPr>
          <p:nvPr>
            <p:ph type="title"/>
          </p:nvPr>
        </p:nvSpPr>
        <p:spPr>
          <a:ln/>
        </p:spPr>
        <p:txBody>
          <a:bodyPr anchor="ctr"/>
          <a:p>
            <a:r>
              <a:rPr lang="zh-CN" altLang="en-US" dirty="0">
                <a:ea typeface="华文行楷" panose="02010800040101010101" pitchFamily="2" charset="-122"/>
              </a:rPr>
              <a:t>确立状态</a:t>
            </a:r>
            <a:endParaRPr lang="zh-CN" altLang="en-US" dirty="0">
              <a:ea typeface="华文行楷" panose="02010800040101010101" pitchFamily="2" charset="-122"/>
            </a:endParaRPr>
          </a:p>
        </p:txBody>
      </p:sp>
      <p:sp>
        <p:nvSpPr>
          <p:cNvPr id="147528" name="矩形 147527"/>
          <p:cNvSpPr/>
          <p:nvPr/>
        </p:nvSpPr>
        <p:spPr>
          <a:xfrm>
            <a:off x="1143000" y="1524000"/>
            <a:ext cx="7620000" cy="21336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lnSpc>
                <a:spcPct val="140000"/>
              </a:lnSpc>
            </a:pPr>
            <a:r>
              <a:rPr lang="zh-CN" altLang="en-US" sz="2800" b="1" dirty="0">
                <a:solidFill>
                  <a:schemeClr val="tx2"/>
                </a:solidFill>
                <a:latin typeface="Times New Roman" panose="02020603050405020304" pitchFamily="18" charset="0"/>
                <a:ea typeface="仿宋" panose="02010609060101010101" pitchFamily="49" charset="-122"/>
              </a:rPr>
              <a:t>设</a:t>
            </a:r>
            <a:r>
              <a:rPr lang="zh-CN" altLang="en-US" sz="2800" dirty="0">
                <a:solidFill>
                  <a:schemeClr val="tx2"/>
                </a:solidFill>
                <a:latin typeface="Times New Roman" panose="02020603050405020304" pitchFamily="18" charset="0"/>
                <a:ea typeface="仿宋" panose="02010609060101010101" pitchFamily="49" charset="-122"/>
              </a:rPr>
              <a:t> </a:t>
            </a:r>
            <a:r>
              <a:rPr lang="en-US" altLang="zh-CN" sz="2800" i="1">
                <a:solidFill>
                  <a:schemeClr val="tx2"/>
                </a:solidFill>
                <a:latin typeface="Times New Roman" panose="02020603050405020304" pitchFamily="18" charset="0"/>
                <a:ea typeface="仿宋" panose="02010609060101010101" pitchFamily="49" charset="-122"/>
              </a:rPr>
              <a:t>f </a:t>
            </a:r>
            <a:r>
              <a:rPr lang="en-US" altLang="zh-CN" sz="2800">
                <a:solidFill>
                  <a:schemeClr val="tx2"/>
                </a:solidFill>
                <a:latin typeface="Times New Roman" panose="02020603050405020304" pitchFamily="18" charset="0"/>
                <a:ea typeface="仿宋" panose="02010609060101010101" pitchFamily="49" charset="-122"/>
              </a:rPr>
              <a:t>(</a:t>
            </a:r>
            <a:r>
              <a:rPr lang="en-US" altLang="zh-CN" sz="2800" i="1">
                <a:solidFill>
                  <a:schemeClr val="tx2"/>
                </a:solidFill>
                <a:latin typeface="Times New Roman" panose="02020603050405020304" pitchFamily="18" charset="0"/>
                <a:ea typeface="仿宋" panose="02010609060101010101" pitchFamily="49" charset="-122"/>
              </a:rPr>
              <a:t>i</a:t>
            </a:r>
            <a:r>
              <a:rPr lang="en-US" altLang="zh-CN" sz="2800">
                <a:solidFill>
                  <a:schemeClr val="tx2"/>
                </a:solidFill>
                <a:latin typeface="Times New Roman" panose="02020603050405020304" pitchFamily="18" charset="0"/>
                <a:ea typeface="仿宋" panose="02010609060101010101" pitchFamily="49" charset="-122"/>
              </a:rPr>
              <a:t>, </a:t>
            </a:r>
            <a:r>
              <a:rPr lang="en-US" altLang="zh-CN" sz="2800" i="1">
                <a:solidFill>
                  <a:schemeClr val="tx2"/>
                </a:solidFill>
                <a:latin typeface="Times New Roman" panose="02020603050405020304" pitchFamily="18" charset="0"/>
                <a:ea typeface="仿宋" panose="02010609060101010101" pitchFamily="49" charset="-122"/>
              </a:rPr>
              <a:t>j</a:t>
            </a:r>
            <a:r>
              <a:rPr lang="en-US" altLang="zh-CN" sz="2800">
                <a:solidFill>
                  <a:schemeClr val="tx2"/>
                </a:solidFill>
                <a:latin typeface="Times New Roman" panose="02020603050405020304" pitchFamily="18" charset="0"/>
                <a:ea typeface="仿宋" panose="02010609060101010101" pitchFamily="49" charset="-122"/>
              </a:rPr>
              <a:t>, </a:t>
            </a:r>
            <a:r>
              <a:rPr lang="en-US" altLang="zh-CN" sz="2800" i="1">
                <a:solidFill>
                  <a:schemeClr val="tx2"/>
                </a:solidFill>
                <a:latin typeface="Times New Roman" panose="02020603050405020304" pitchFamily="18" charset="0"/>
                <a:ea typeface="仿宋" panose="02010609060101010101" pitchFamily="49" charset="-122"/>
              </a:rPr>
              <a:t>S</a:t>
            </a:r>
            <a:r>
              <a:rPr lang="en-US" altLang="zh-CN" sz="2800">
                <a:solidFill>
                  <a:schemeClr val="tx2"/>
                </a:solidFill>
                <a:latin typeface="Times New Roman" panose="02020603050405020304" pitchFamily="18" charset="0"/>
                <a:ea typeface="仿宋" panose="02010609060101010101" pitchFamily="49" charset="-122"/>
              </a:rPr>
              <a:t>) </a:t>
            </a:r>
            <a:r>
              <a:rPr lang="zh-CN" altLang="en-US" sz="2800" b="1" dirty="0">
                <a:solidFill>
                  <a:schemeClr val="tx2"/>
                </a:solidFill>
                <a:latin typeface="Times New Roman" panose="02020603050405020304" pitchFamily="18" charset="0"/>
                <a:ea typeface="仿宋" panose="02010609060101010101" pitchFamily="49" charset="-122"/>
              </a:rPr>
              <a:t>表示转移完</a:t>
            </a:r>
            <a:r>
              <a:rPr lang="en-US" altLang="zh-CN" sz="2800">
                <a:solidFill>
                  <a:schemeClr val="tx2"/>
                </a:solidFill>
                <a:latin typeface="Times New Roman" panose="02020603050405020304" pitchFamily="18" charset="0"/>
                <a:ea typeface="仿宋" panose="02010609060101010101" pitchFamily="49" charset="-122"/>
              </a:rPr>
              <a:t>(</a:t>
            </a:r>
            <a:r>
              <a:rPr lang="en-US" altLang="zh-CN" sz="2800" i="1">
                <a:solidFill>
                  <a:schemeClr val="tx2"/>
                </a:solidFill>
                <a:latin typeface="Times New Roman" panose="02020603050405020304" pitchFamily="18" charset="0"/>
                <a:ea typeface="仿宋" panose="02010609060101010101" pitchFamily="49" charset="-122"/>
              </a:rPr>
              <a:t>i</a:t>
            </a:r>
            <a:r>
              <a:rPr lang="en-US" altLang="zh-CN" sz="2800">
                <a:solidFill>
                  <a:schemeClr val="tx2"/>
                </a:solidFill>
                <a:latin typeface="Times New Roman" panose="02020603050405020304" pitchFamily="18" charset="0"/>
                <a:ea typeface="仿宋" panose="02010609060101010101" pitchFamily="49" charset="-122"/>
              </a:rPr>
              <a:t>, </a:t>
            </a:r>
            <a:r>
              <a:rPr lang="en-US" altLang="zh-CN" sz="2800" i="1">
                <a:solidFill>
                  <a:schemeClr val="tx2"/>
                </a:solidFill>
                <a:latin typeface="Times New Roman" panose="02020603050405020304" pitchFamily="18" charset="0"/>
                <a:ea typeface="仿宋" panose="02010609060101010101" pitchFamily="49" charset="-122"/>
              </a:rPr>
              <a:t>j</a:t>
            </a:r>
            <a:r>
              <a:rPr lang="en-US" altLang="zh-CN" sz="2800" dirty="0">
                <a:solidFill>
                  <a:schemeClr val="tx2"/>
                </a:solidFill>
                <a:latin typeface="Times New Roman" panose="02020603050405020304" pitchFamily="18" charset="0"/>
                <a:ea typeface="仿宋" panose="02010609060101010101" pitchFamily="49" charset="-122"/>
              </a:rPr>
              <a:t>) </a:t>
            </a:r>
            <a:r>
              <a:rPr lang="zh-CN" altLang="en-US" sz="2800" dirty="0">
                <a:solidFill>
                  <a:schemeClr val="tx2"/>
                </a:solidFill>
                <a:latin typeface="Times New Roman" panose="02020603050405020304" pitchFamily="18" charset="0"/>
                <a:ea typeface="仿宋" panose="02010609060101010101" pitchFamily="49" charset="-122"/>
              </a:rPr>
              <a:t>，</a:t>
            </a:r>
            <a:r>
              <a:rPr lang="zh-CN" altLang="en-US" sz="2800" b="1" dirty="0">
                <a:solidFill>
                  <a:schemeClr val="tx2"/>
                </a:solidFill>
                <a:latin typeface="Times New Roman" panose="02020603050405020304" pitchFamily="18" charset="0"/>
                <a:ea typeface="仿宋" panose="02010609060101010101" pitchFamily="49" charset="-122"/>
              </a:rPr>
              <a:t>轮廓线上从左到右</a:t>
            </a:r>
            <a:r>
              <a:rPr lang="en-US" altLang="zh-CN" sz="2800" i="1">
                <a:solidFill>
                  <a:schemeClr val="tx2"/>
                </a:solidFill>
                <a:latin typeface="Times New Roman" panose="02020603050405020304" pitchFamily="18" charset="0"/>
                <a:ea typeface="仿宋" panose="02010609060101010101" pitchFamily="49" charset="-122"/>
              </a:rPr>
              <a:t>n</a:t>
            </a:r>
            <a:r>
              <a:rPr lang="en-US" altLang="zh-CN" sz="2800">
                <a:solidFill>
                  <a:schemeClr val="tx2"/>
                </a:solidFill>
                <a:latin typeface="Times New Roman" panose="02020603050405020304" pitchFamily="18" charset="0"/>
                <a:ea typeface="仿宋" panose="02010609060101010101" pitchFamily="49" charset="-122"/>
              </a:rPr>
              <a:t>+1</a:t>
            </a:r>
            <a:r>
              <a:rPr lang="zh-CN" altLang="en-US" sz="2800" b="1" dirty="0">
                <a:solidFill>
                  <a:schemeClr val="tx2"/>
                </a:solidFill>
                <a:latin typeface="Times New Roman" panose="02020603050405020304" pitchFamily="18" charset="0"/>
                <a:ea typeface="仿宋" panose="02010609060101010101" pitchFamily="49" charset="-122"/>
              </a:rPr>
              <a:t>个插头是否存在以及它们的连通性为</a:t>
            </a:r>
            <a:r>
              <a:rPr lang="en-US" altLang="zh-CN" sz="2800" i="1">
                <a:solidFill>
                  <a:schemeClr val="tx2"/>
                </a:solidFill>
                <a:latin typeface="Times New Roman" panose="02020603050405020304" pitchFamily="18" charset="0"/>
                <a:ea typeface="仿宋" panose="02010609060101010101" pitchFamily="49" charset="-122"/>
              </a:rPr>
              <a:t>S</a:t>
            </a:r>
            <a:r>
              <a:rPr lang="zh-CN" altLang="en-US" sz="2800" b="1" dirty="0">
                <a:solidFill>
                  <a:schemeClr val="tx2"/>
                </a:solidFill>
                <a:latin typeface="Times New Roman" panose="02020603050405020304" pitchFamily="18" charset="0"/>
                <a:ea typeface="仿宋" panose="02010609060101010101" pitchFamily="49" charset="-122"/>
              </a:rPr>
              <a:t>的方案总数．</a:t>
            </a:r>
            <a:endParaRPr lang="zh-CN" altLang="en-US" sz="2800" b="1" dirty="0">
              <a:solidFill>
                <a:schemeClr val="tx2"/>
              </a:solidFill>
              <a:latin typeface="Times New Roman" panose="02020603050405020304" pitchFamily="18" charset="0"/>
              <a:ea typeface="仿宋" panose="02010609060101010101" pitchFamily="49" charset="-122"/>
            </a:endParaRPr>
          </a:p>
        </p:txBody>
      </p:sp>
      <p:sp>
        <p:nvSpPr>
          <p:cNvPr id="147531" name="矩形 147530"/>
          <p:cNvSpPr/>
          <p:nvPr/>
        </p:nvSpPr>
        <p:spPr>
          <a:xfrm>
            <a:off x="1092200" y="3733800"/>
            <a:ext cx="2713038" cy="6858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r>
              <a:rPr lang="zh-CN" altLang="en-US" b="1" dirty="0">
                <a:solidFill>
                  <a:schemeClr val="tx2"/>
                </a:solidFill>
                <a:ea typeface="仿宋" panose="02010609060101010101" pitchFamily="49" charset="-122"/>
              </a:rPr>
              <a:t>如何表示</a:t>
            </a:r>
            <a:r>
              <a:rPr lang="en-US" altLang="zh-CN" i="1">
                <a:solidFill>
                  <a:schemeClr val="tx2"/>
                </a:solidFill>
                <a:latin typeface="Times New Roman" panose="02020603050405020304" pitchFamily="18" charset="0"/>
                <a:ea typeface="仿宋" panose="02010609060101010101" pitchFamily="49" charset="-122"/>
              </a:rPr>
              <a:t>S</a:t>
            </a:r>
            <a:r>
              <a:rPr lang="en-US" altLang="zh-CN">
                <a:solidFill>
                  <a:schemeClr val="tx2"/>
                </a:solidFill>
                <a:latin typeface="Times New Roman" panose="02020603050405020304" pitchFamily="18" charset="0"/>
                <a:ea typeface="仿宋" panose="02010609060101010101" pitchFamily="49" charset="-122"/>
              </a:rPr>
              <a:t>?</a:t>
            </a:r>
            <a:endParaRPr lang="en-US" altLang="zh-CN">
              <a:solidFill>
                <a:schemeClr val="tx2"/>
              </a:solidFill>
              <a:latin typeface="Times New Roman" panose="02020603050405020304" pitchFamily="18" charset="0"/>
              <a:ea typeface="仿宋" panose="02010609060101010101" pitchFamily="49" charset="-122"/>
            </a:endParaRPr>
          </a:p>
        </p:txBody>
      </p:sp>
      <p:sp>
        <p:nvSpPr>
          <p:cNvPr id="147532" name="矩形 147531"/>
          <p:cNvSpPr/>
          <p:nvPr/>
        </p:nvSpPr>
        <p:spPr>
          <a:xfrm>
            <a:off x="1100138" y="4591050"/>
            <a:ext cx="3657600" cy="6858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r>
              <a:rPr lang="zh-CN" altLang="en-US" sz="3600" dirty="0">
                <a:solidFill>
                  <a:schemeClr val="tx2"/>
                </a:solidFill>
                <a:ea typeface="华文行楷" panose="02010800040101010101" pitchFamily="2" charset="-122"/>
              </a:rPr>
              <a:t>最小表示法</a:t>
            </a:r>
            <a:endParaRPr lang="zh-CN" altLang="en-US" sz="3600" dirty="0">
              <a:solidFill>
                <a:schemeClr val="tx2"/>
              </a:solidFill>
              <a:latin typeface="Times New Roman" panose="02020603050405020304" pitchFamily="18" charset="0"/>
              <a:ea typeface="仿宋" panose="02010609060101010101" pitchFamily="49" charset="-122"/>
            </a:endParaRPr>
          </a:p>
        </p:txBody>
      </p:sp>
      <p:grpSp>
        <p:nvGrpSpPr>
          <p:cNvPr id="147599" name="组合 147598"/>
          <p:cNvGrpSpPr/>
          <p:nvPr/>
        </p:nvGrpSpPr>
        <p:grpSpPr>
          <a:xfrm>
            <a:off x="1770063" y="3962400"/>
            <a:ext cx="6535737" cy="2616200"/>
            <a:chOff x="1071" y="1769"/>
            <a:chExt cx="4117" cy="1648"/>
          </a:xfrm>
        </p:grpSpPr>
        <p:grpSp>
          <p:nvGrpSpPr>
            <p:cNvPr id="147600" name="组合 147599"/>
            <p:cNvGrpSpPr/>
            <p:nvPr/>
          </p:nvGrpSpPr>
          <p:grpSpPr>
            <a:xfrm>
              <a:off x="3493" y="1850"/>
              <a:ext cx="1695" cy="340"/>
              <a:chOff x="3301" y="2352"/>
              <a:chExt cx="1695" cy="340"/>
            </a:xfrm>
          </p:grpSpPr>
          <p:sp>
            <p:nvSpPr>
              <p:cNvPr id="147601" name="矩形 147600"/>
              <p:cNvSpPr/>
              <p:nvPr/>
            </p:nvSpPr>
            <p:spPr>
              <a:xfrm>
                <a:off x="3301" y="2352"/>
                <a:ext cx="340" cy="340"/>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47602" name="矩形 147601"/>
              <p:cNvSpPr/>
              <p:nvPr/>
            </p:nvSpPr>
            <p:spPr>
              <a:xfrm>
                <a:off x="3984" y="2352"/>
                <a:ext cx="340" cy="340"/>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47603" name="矩形 147602"/>
              <p:cNvSpPr/>
              <p:nvPr/>
            </p:nvSpPr>
            <p:spPr>
              <a:xfrm>
                <a:off x="4320" y="2352"/>
                <a:ext cx="340" cy="340"/>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47604" name="矩形 147603"/>
              <p:cNvSpPr/>
              <p:nvPr/>
            </p:nvSpPr>
            <p:spPr>
              <a:xfrm>
                <a:off x="4656" y="2352"/>
                <a:ext cx="340" cy="340"/>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47605" name="矩形 147604"/>
              <p:cNvSpPr/>
              <p:nvPr/>
            </p:nvSpPr>
            <p:spPr>
              <a:xfrm>
                <a:off x="3644" y="2352"/>
                <a:ext cx="340" cy="340"/>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nvGrpSpPr>
            <p:cNvPr id="147606" name="组合 147605"/>
            <p:cNvGrpSpPr/>
            <p:nvPr/>
          </p:nvGrpSpPr>
          <p:grpSpPr>
            <a:xfrm>
              <a:off x="1325" y="1769"/>
              <a:ext cx="1568" cy="1648"/>
              <a:chOff x="1776" y="1776"/>
              <a:chExt cx="1809" cy="1804"/>
            </a:xfrm>
          </p:grpSpPr>
          <p:grpSp>
            <p:nvGrpSpPr>
              <p:cNvPr id="147607" name="组合 147606"/>
              <p:cNvGrpSpPr/>
              <p:nvPr/>
            </p:nvGrpSpPr>
            <p:grpSpPr>
              <a:xfrm>
                <a:off x="1776" y="1776"/>
                <a:ext cx="1809" cy="902"/>
                <a:chOff x="1776" y="1776"/>
                <a:chExt cx="1809" cy="902"/>
              </a:xfrm>
            </p:grpSpPr>
            <p:grpSp>
              <p:nvGrpSpPr>
                <p:cNvPr id="147608" name="组合 147607"/>
                <p:cNvGrpSpPr/>
                <p:nvPr/>
              </p:nvGrpSpPr>
              <p:grpSpPr>
                <a:xfrm>
                  <a:off x="1776" y="1776"/>
                  <a:ext cx="1809" cy="453"/>
                  <a:chOff x="1776" y="1776"/>
                  <a:chExt cx="1809" cy="453"/>
                </a:xfrm>
              </p:grpSpPr>
              <p:grpSp>
                <p:nvGrpSpPr>
                  <p:cNvPr id="147609" name="组合 147608"/>
                  <p:cNvGrpSpPr/>
                  <p:nvPr/>
                </p:nvGrpSpPr>
                <p:grpSpPr>
                  <a:xfrm>
                    <a:off x="1776" y="1776"/>
                    <a:ext cx="905" cy="453"/>
                    <a:chOff x="1776" y="1776"/>
                    <a:chExt cx="905" cy="453"/>
                  </a:xfrm>
                </p:grpSpPr>
                <p:sp>
                  <p:nvSpPr>
                    <p:cNvPr id="147610" name="矩形 147609"/>
                    <p:cNvSpPr/>
                    <p:nvPr/>
                  </p:nvSpPr>
                  <p:spPr>
                    <a:xfrm>
                      <a:off x="1776" y="1776"/>
                      <a:ext cx="453" cy="453"/>
                    </a:xfrm>
                    <a:prstGeom prst="rect">
                      <a:avLst/>
                    </a:prstGeom>
                    <a:solidFill>
                      <a:srgbClr val="777777"/>
                    </a:solidFill>
                    <a:ln w="28575" cap="flat" cmpd="sng">
                      <a:solidFill>
                        <a:schemeClr val="tx2"/>
                      </a:solidFill>
                      <a:prstDash val="solid"/>
                      <a:miter/>
                      <a:headEnd type="none" w="med" len="med"/>
                      <a:tailEnd type="none" w="med" len="med"/>
                    </a:ln>
                  </p:spPr>
                  <p:txBody>
                    <a:bodyPr/>
                    <a:p>
                      <a:endParaRPr lang="zh-CN" altLang="en-US"/>
                    </a:p>
                  </p:txBody>
                </p:sp>
                <p:sp>
                  <p:nvSpPr>
                    <p:cNvPr id="147611" name="矩形 147610"/>
                    <p:cNvSpPr/>
                    <p:nvPr/>
                  </p:nvSpPr>
                  <p:spPr>
                    <a:xfrm>
                      <a:off x="2228" y="1776"/>
                      <a:ext cx="453" cy="453"/>
                    </a:xfrm>
                    <a:prstGeom prst="rect">
                      <a:avLst/>
                    </a:prstGeom>
                    <a:solidFill>
                      <a:srgbClr val="777777"/>
                    </a:solidFill>
                    <a:ln w="28575" cap="flat" cmpd="sng">
                      <a:solidFill>
                        <a:schemeClr val="tx2"/>
                      </a:solidFill>
                      <a:prstDash val="solid"/>
                      <a:miter/>
                      <a:headEnd type="none" w="med" len="med"/>
                      <a:tailEnd type="none" w="med" len="med"/>
                    </a:ln>
                  </p:spPr>
                  <p:txBody>
                    <a:bodyPr/>
                    <a:p>
                      <a:endParaRPr lang="zh-CN" altLang="en-US"/>
                    </a:p>
                  </p:txBody>
                </p:sp>
              </p:grpSp>
              <p:grpSp>
                <p:nvGrpSpPr>
                  <p:cNvPr id="147612" name="组合 147611"/>
                  <p:cNvGrpSpPr/>
                  <p:nvPr/>
                </p:nvGrpSpPr>
                <p:grpSpPr>
                  <a:xfrm>
                    <a:off x="2680" y="1776"/>
                    <a:ext cx="905" cy="453"/>
                    <a:chOff x="1776" y="1776"/>
                    <a:chExt cx="905" cy="453"/>
                  </a:xfrm>
                </p:grpSpPr>
                <p:sp>
                  <p:nvSpPr>
                    <p:cNvPr id="147613" name="矩形 147612"/>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47614" name="矩形 147613"/>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grpSp>
              <p:nvGrpSpPr>
                <p:cNvPr id="147615" name="组合 147614"/>
                <p:cNvGrpSpPr/>
                <p:nvPr/>
              </p:nvGrpSpPr>
              <p:grpSpPr>
                <a:xfrm>
                  <a:off x="1776" y="2225"/>
                  <a:ext cx="1809" cy="453"/>
                  <a:chOff x="1776" y="1776"/>
                  <a:chExt cx="1809" cy="453"/>
                </a:xfrm>
              </p:grpSpPr>
              <p:grpSp>
                <p:nvGrpSpPr>
                  <p:cNvPr id="147616" name="组合 147615"/>
                  <p:cNvGrpSpPr/>
                  <p:nvPr/>
                </p:nvGrpSpPr>
                <p:grpSpPr>
                  <a:xfrm>
                    <a:off x="1776" y="1776"/>
                    <a:ext cx="905" cy="453"/>
                    <a:chOff x="1776" y="1776"/>
                    <a:chExt cx="905" cy="453"/>
                  </a:xfrm>
                </p:grpSpPr>
                <p:sp>
                  <p:nvSpPr>
                    <p:cNvPr id="147617" name="矩形 147616"/>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47618" name="矩形 147617"/>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nvGrpSpPr>
                  <p:cNvPr id="147619" name="组合 147618"/>
                  <p:cNvGrpSpPr/>
                  <p:nvPr/>
                </p:nvGrpSpPr>
                <p:grpSpPr>
                  <a:xfrm>
                    <a:off x="2680" y="1776"/>
                    <a:ext cx="905" cy="453"/>
                    <a:chOff x="1776" y="1776"/>
                    <a:chExt cx="905" cy="453"/>
                  </a:xfrm>
                </p:grpSpPr>
                <p:sp>
                  <p:nvSpPr>
                    <p:cNvPr id="147620" name="矩形 147619"/>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47621" name="矩形 147620"/>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grpSp>
          <p:grpSp>
            <p:nvGrpSpPr>
              <p:cNvPr id="147622" name="组合 147621"/>
              <p:cNvGrpSpPr/>
              <p:nvPr/>
            </p:nvGrpSpPr>
            <p:grpSpPr>
              <a:xfrm>
                <a:off x="1776" y="2678"/>
                <a:ext cx="1809" cy="902"/>
                <a:chOff x="1776" y="1776"/>
                <a:chExt cx="1809" cy="902"/>
              </a:xfrm>
            </p:grpSpPr>
            <p:grpSp>
              <p:nvGrpSpPr>
                <p:cNvPr id="147623" name="组合 147622"/>
                <p:cNvGrpSpPr/>
                <p:nvPr/>
              </p:nvGrpSpPr>
              <p:grpSpPr>
                <a:xfrm>
                  <a:off x="1776" y="1776"/>
                  <a:ext cx="1809" cy="453"/>
                  <a:chOff x="1776" y="1776"/>
                  <a:chExt cx="1809" cy="453"/>
                </a:xfrm>
              </p:grpSpPr>
              <p:grpSp>
                <p:nvGrpSpPr>
                  <p:cNvPr id="147624" name="组合 147623"/>
                  <p:cNvGrpSpPr/>
                  <p:nvPr/>
                </p:nvGrpSpPr>
                <p:grpSpPr>
                  <a:xfrm>
                    <a:off x="1776" y="1776"/>
                    <a:ext cx="905" cy="453"/>
                    <a:chOff x="1776" y="1776"/>
                    <a:chExt cx="905" cy="453"/>
                  </a:xfrm>
                </p:grpSpPr>
                <p:sp>
                  <p:nvSpPr>
                    <p:cNvPr id="147625" name="矩形 147624"/>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47626" name="矩形 147625"/>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nvGrpSpPr>
                  <p:cNvPr id="147627" name="组合 147626"/>
                  <p:cNvGrpSpPr/>
                  <p:nvPr/>
                </p:nvGrpSpPr>
                <p:grpSpPr>
                  <a:xfrm>
                    <a:off x="2680" y="1776"/>
                    <a:ext cx="905" cy="453"/>
                    <a:chOff x="1776" y="1776"/>
                    <a:chExt cx="905" cy="453"/>
                  </a:xfrm>
                </p:grpSpPr>
                <p:sp>
                  <p:nvSpPr>
                    <p:cNvPr id="147628" name="矩形 147627"/>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47629" name="矩形 147628"/>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grpSp>
              <p:nvGrpSpPr>
                <p:cNvPr id="147630" name="组合 147629"/>
                <p:cNvGrpSpPr/>
                <p:nvPr/>
              </p:nvGrpSpPr>
              <p:grpSpPr>
                <a:xfrm>
                  <a:off x="1776" y="2225"/>
                  <a:ext cx="1809" cy="453"/>
                  <a:chOff x="1776" y="1776"/>
                  <a:chExt cx="1809" cy="453"/>
                </a:xfrm>
              </p:grpSpPr>
              <p:grpSp>
                <p:nvGrpSpPr>
                  <p:cNvPr id="147631" name="组合 147630"/>
                  <p:cNvGrpSpPr/>
                  <p:nvPr/>
                </p:nvGrpSpPr>
                <p:grpSpPr>
                  <a:xfrm>
                    <a:off x="1776" y="1776"/>
                    <a:ext cx="905" cy="453"/>
                    <a:chOff x="1776" y="1776"/>
                    <a:chExt cx="905" cy="453"/>
                  </a:xfrm>
                </p:grpSpPr>
                <p:sp>
                  <p:nvSpPr>
                    <p:cNvPr id="147632" name="矩形 147631"/>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47633" name="矩形 147632"/>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nvGrpSpPr>
                  <p:cNvPr id="147634" name="组合 147633"/>
                  <p:cNvGrpSpPr/>
                  <p:nvPr/>
                </p:nvGrpSpPr>
                <p:grpSpPr>
                  <a:xfrm>
                    <a:off x="2680" y="1776"/>
                    <a:ext cx="905" cy="453"/>
                    <a:chOff x="1776" y="1776"/>
                    <a:chExt cx="905" cy="453"/>
                  </a:xfrm>
                </p:grpSpPr>
                <p:sp>
                  <p:nvSpPr>
                    <p:cNvPr id="147635" name="矩形 147634"/>
                    <p:cNvSpPr/>
                    <p:nvPr/>
                  </p:nvSpPr>
                  <p:spPr>
                    <a:xfrm>
                      <a:off x="1776"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sp>
                  <p:nvSpPr>
                    <p:cNvPr id="147636" name="矩形 147635"/>
                    <p:cNvSpPr/>
                    <p:nvPr/>
                  </p:nvSpPr>
                  <p:spPr>
                    <a:xfrm>
                      <a:off x="2228" y="1776"/>
                      <a:ext cx="453" cy="453"/>
                    </a:xfrm>
                    <a:prstGeom prst="rect">
                      <a:avLst/>
                    </a:prstGeom>
                    <a:noFill/>
                    <a:ln w="28575" cap="flat" cmpd="sng">
                      <a:solidFill>
                        <a:schemeClr val="tx2"/>
                      </a:solidFill>
                      <a:prstDash val="solid"/>
                      <a:miter/>
                      <a:headEnd type="none" w="med" len="med"/>
                      <a:tailEnd type="none" w="med" len="med"/>
                    </a:ln>
                  </p:spPr>
                  <p:txBody>
                    <a:bodyPr/>
                    <a:p>
                      <a:endParaRPr lang="zh-CN" altLang="en-US"/>
                    </a:p>
                  </p:txBody>
                </p:sp>
              </p:grpSp>
            </p:grpSp>
          </p:grpSp>
        </p:grpSp>
        <p:grpSp>
          <p:nvGrpSpPr>
            <p:cNvPr id="147637" name="组合 147636"/>
            <p:cNvGrpSpPr/>
            <p:nvPr/>
          </p:nvGrpSpPr>
          <p:grpSpPr>
            <a:xfrm>
              <a:off x="1500" y="1942"/>
              <a:ext cx="1214" cy="1285"/>
              <a:chOff x="1404" y="1846"/>
              <a:chExt cx="1214" cy="1285"/>
            </a:xfrm>
          </p:grpSpPr>
          <p:sp>
            <p:nvSpPr>
              <p:cNvPr id="147638" name="直接连接符 147637"/>
              <p:cNvSpPr/>
              <p:nvPr/>
            </p:nvSpPr>
            <p:spPr>
              <a:xfrm>
                <a:off x="1428" y="2280"/>
                <a:ext cx="1" cy="828"/>
              </a:xfrm>
              <a:prstGeom prst="line">
                <a:avLst/>
              </a:prstGeom>
              <a:ln w="76200" cap="flat" cmpd="sng">
                <a:solidFill>
                  <a:srgbClr val="FF5050"/>
                </a:solidFill>
                <a:prstDash val="solid"/>
                <a:headEnd type="none" w="med" len="med"/>
                <a:tailEnd type="none" w="med" len="med"/>
              </a:ln>
            </p:spPr>
          </p:sp>
          <p:sp>
            <p:nvSpPr>
              <p:cNvPr id="147639" name="直接连接符 147638"/>
              <p:cNvSpPr/>
              <p:nvPr/>
            </p:nvSpPr>
            <p:spPr>
              <a:xfrm>
                <a:off x="1404" y="2287"/>
                <a:ext cx="825" cy="1"/>
              </a:xfrm>
              <a:prstGeom prst="line">
                <a:avLst/>
              </a:prstGeom>
              <a:ln w="76200" cap="flat" cmpd="sng">
                <a:solidFill>
                  <a:srgbClr val="FF5050"/>
                </a:solidFill>
                <a:prstDash val="solid"/>
                <a:headEnd type="none" w="med" len="med"/>
                <a:tailEnd type="none" w="med" len="med"/>
              </a:ln>
            </p:spPr>
          </p:sp>
          <p:sp>
            <p:nvSpPr>
              <p:cNvPr id="147640" name="直接连接符 147639"/>
              <p:cNvSpPr/>
              <p:nvPr/>
            </p:nvSpPr>
            <p:spPr>
              <a:xfrm>
                <a:off x="2202" y="1849"/>
                <a:ext cx="2" cy="456"/>
              </a:xfrm>
              <a:prstGeom prst="line">
                <a:avLst/>
              </a:prstGeom>
              <a:ln w="76200" cap="flat" cmpd="sng">
                <a:solidFill>
                  <a:srgbClr val="FF5050"/>
                </a:solidFill>
                <a:prstDash val="solid"/>
                <a:headEnd type="none" w="med" len="med"/>
                <a:tailEnd type="none" w="med" len="med"/>
              </a:ln>
            </p:spPr>
          </p:sp>
          <p:sp>
            <p:nvSpPr>
              <p:cNvPr id="147641" name="直接连接符 147640"/>
              <p:cNvSpPr/>
              <p:nvPr/>
            </p:nvSpPr>
            <p:spPr>
              <a:xfrm rot="-5400000">
                <a:off x="2400" y="1650"/>
                <a:ext cx="2" cy="432"/>
              </a:xfrm>
              <a:prstGeom prst="line">
                <a:avLst/>
              </a:prstGeom>
              <a:ln w="76200" cap="flat" cmpd="sng">
                <a:solidFill>
                  <a:srgbClr val="FF5050"/>
                </a:solidFill>
                <a:prstDash val="solid"/>
                <a:headEnd type="none" w="med" len="med"/>
                <a:tailEnd type="none" w="med" len="med"/>
              </a:ln>
            </p:spPr>
          </p:sp>
          <p:sp>
            <p:nvSpPr>
              <p:cNvPr id="147642" name="直接连接符 147641"/>
              <p:cNvSpPr/>
              <p:nvPr/>
            </p:nvSpPr>
            <p:spPr>
              <a:xfrm>
                <a:off x="2593" y="1846"/>
                <a:ext cx="1" cy="1285"/>
              </a:xfrm>
              <a:prstGeom prst="line">
                <a:avLst/>
              </a:prstGeom>
              <a:ln w="76200" cap="flat" cmpd="sng">
                <a:solidFill>
                  <a:srgbClr val="FF5050"/>
                </a:solidFill>
                <a:prstDash val="solid"/>
                <a:headEnd type="none" w="med" len="med"/>
                <a:tailEnd type="none" w="med" len="med"/>
              </a:ln>
            </p:spPr>
          </p:sp>
          <p:sp>
            <p:nvSpPr>
              <p:cNvPr id="147643" name="直接连接符 147642"/>
              <p:cNvSpPr/>
              <p:nvPr/>
            </p:nvSpPr>
            <p:spPr>
              <a:xfrm rot="-5400000">
                <a:off x="2400" y="2885"/>
                <a:ext cx="2" cy="433"/>
              </a:xfrm>
              <a:prstGeom prst="line">
                <a:avLst/>
              </a:prstGeom>
              <a:ln w="76200" cap="flat" cmpd="sng">
                <a:solidFill>
                  <a:srgbClr val="FF5050"/>
                </a:solidFill>
                <a:prstDash val="solid"/>
                <a:headEnd type="none" w="med" len="med"/>
                <a:tailEnd type="none" w="med" len="med"/>
              </a:ln>
            </p:spPr>
          </p:sp>
          <p:sp>
            <p:nvSpPr>
              <p:cNvPr id="147644" name="直接连接符 147643"/>
              <p:cNvSpPr/>
              <p:nvPr/>
            </p:nvSpPr>
            <p:spPr>
              <a:xfrm>
                <a:off x="2212" y="2657"/>
                <a:ext cx="1" cy="455"/>
              </a:xfrm>
              <a:prstGeom prst="line">
                <a:avLst/>
              </a:prstGeom>
              <a:ln w="76200" cap="flat" cmpd="sng">
                <a:solidFill>
                  <a:srgbClr val="FF5050"/>
                </a:solidFill>
                <a:prstDash val="solid"/>
                <a:headEnd type="none" w="med" len="med"/>
                <a:tailEnd type="none" w="med" len="med"/>
              </a:ln>
            </p:spPr>
          </p:sp>
          <p:sp>
            <p:nvSpPr>
              <p:cNvPr id="147645" name="直接连接符 147644"/>
              <p:cNvSpPr/>
              <p:nvPr/>
            </p:nvSpPr>
            <p:spPr>
              <a:xfrm rot="-5400000">
                <a:off x="2018" y="2447"/>
                <a:ext cx="0" cy="433"/>
              </a:xfrm>
              <a:prstGeom prst="line">
                <a:avLst/>
              </a:prstGeom>
              <a:ln w="76200" cap="flat" cmpd="sng">
                <a:solidFill>
                  <a:srgbClr val="FF5050"/>
                </a:solidFill>
                <a:prstDash val="solid"/>
                <a:headEnd type="none" w="med" len="med"/>
                <a:tailEnd type="none" w="med" len="med"/>
              </a:ln>
            </p:spPr>
          </p:sp>
          <p:sp>
            <p:nvSpPr>
              <p:cNvPr id="147646" name="直接连接符 147645"/>
              <p:cNvSpPr/>
              <p:nvPr/>
            </p:nvSpPr>
            <p:spPr>
              <a:xfrm>
                <a:off x="1829" y="2645"/>
                <a:ext cx="0" cy="466"/>
              </a:xfrm>
              <a:prstGeom prst="line">
                <a:avLst/>
              </a:prstGeom>
              <a:ln w="76200" cap="flat" cmpd="sng">
                <a:solidFill>
                  <a:srgbClr val="FF5050"/>
                </a:solidFill>
                <a:prstDash val="solid"/>
                <a:headEnd type="none" w="med" len="med"/>
                <a:tailEnd type="none" w="med" len="med"/>
              </a:ln>
            </p:spPr>
          </p:sp>
          <p:sp>
            <p:nvSpPr>
              <p:cNvPr id="147647" name="直接连接符 147646"/>
              <p:cNvSpPr/>
              <p:nvPr/>
            </p:nvSpPr>
            <p:spPr>
              <a:xfrm rot="-5400000">
                <a:off x="1628" y="2876"/>
                <a:ext cx="0" cy="433"/>
              </a:xfrm>
              <a:prstGeom prst="line">
                <a:avLst/>
              </a:prstGeom>
              <a:ln w="76200" cap="flat" cmpd="sng">
                <a:solidFill>
                  <a:srgbClr val="FF5050"/>
                </a:solidFill>
                <a:prstDash val="solid"/>
                <a:headEnd type="none" w="med" len="med"/>
                <a:tailEnd type="none" w="med" len="med"/>
              </a:ln>
            </p:spPr>
          </p:sp>
        </p:grpSp>
        <p:grpSp>
          <p:nvGrpSpPr>
            <p:cNvPr id="147648" name="组合 147647"/>
            <p:cNvGrpSpPr/>
            <p:nvPr/>
          </p:nvGrpSpPr>
          <p:grpSpPr>
            <a:xfrm>
              <a:off x="1071" y="2592"/>
              <a:ext cx="2117" cy="435"/>
              <a:chOff x="3478" y="3032"/>
              <a:chExt cx="2117" cy="435"/>
            </a:xfrm>
          </p:grpSpPr>
          <p:sp>
            <p:nvSpPr>
              <p:cNvPr id="147649" name="直接连接符 147648"/>
              <p:cNvSpPr/>
              <p:nvPr/>
            </p:nvSpPr>
            <p:spPr>
              <a:xfrm>
                <a:off x="3478" y="3449"/>
                <a:ext cx="1050" cy="0"/>
              </a:xfrm>
              <a:prstGeom prst="line">
                <a:avLst/>
              </a:prstGeom>
              <a:ln w="95250" cap="flat" cmpd="sng">
                <a:solidFill>
                  <a:schemeClr val="tx2"/>
                </a:solidFill>
                <a:prstDash val="solid"/>
                <a:headEnd type="none" w="med" len="med"/>
                <a:tailEnd type="none" w="med" len="med"/>
              </a:ln>
            </p:spPr>
          </p:sp>
          <p:sp>
            <p:nvSpPr>
              <p:cNvPr id="147650" name="直接连接符 147649"/>
              <p:cNvSpPr/>
              <p:nvPr/>
            </p:nvSpPr>
            <p:spPr>
              <a:xfrm>
                <a:off x="4516" y="3032"/>
                <a:ext cx="0" cy="435"/>
              </a:xfrm>
              <a:prstGeom prst="line">
                <a:avLst/>
              </a:prstGeom>
              <a:ln w="95250" cap="flat" cmpd="sng">
                <a:solidFill>
                  <a:schemeClr val="tx2"/>
                </a:solidFill>
                <a:prstDash val="solid"/>
                <a:headEnd type="none" w="med" len="med"/>
                <a:tailEnd type="none" w="med" len="med"/>
              </a:ln>
            </p:spPr>
          </p:sp>
          <p:sp>
            <p:nvSpPr>
              <p:cNvPr id="147651" name="直接连接符 147650"/>
              <p:cNvSpPr/>
              <p:nvPr/>
            </p:nvSpPr>
            <p:spPr>
              <a:xfrm>
                <a:off x="4507" y="3047"/>
                <a:ext cx="1088" cy="0"/>
              </a:xfrm>
              <a:prstGeom prst="line">
                <a:avLst/>
              </a:prstGeom>
              <a:ln w="95250" cap="flat" cmpd="sng">
                <a:solidFill>
                  <a:schemeClr val="tx2"/>
                </a:solidFill>
                <a:prstDash val="solid"/>
                <a:headEnd type="none" w="med" len="med"/>
                <a:tailEnd type="none" w="med" len="med"/>
              </a:ln>
            </p:spPr>
          </p:sp>
        </p:grpSp>
      </p:grpSp>
      <p:sp>
        <p:nvSpPr>
          <p:cNvPr id="147652" name="直接连接符 147651"/>
          <p:cNvSpPr/>
          <p:nvPr/>
        </p:nvSpPr>
        <p:spPr>
          <a:xfrm rot="-5400000" flipH="1">
            <a:off x="2000250" y="5378450"/>
            <a:ext cx="431800" cy="539750"/>
          </a:xfrm>
          <a:prstGeom prst="line">
            <a:avLst/>
          </a:prstGeom>
          <a:ln w="76200" cap="flat" cmpd="sng">
            <a:solidFill>
              <a:srgbClr val="00CC99"/>
            </a:solidFill>
            <a:prstDash val="solid"/>
            <a:headEnd type="none" w="med" len="med"/>
            <a:tailEnd type="triangle" w="med" len="med"/>
          </a:ln>
        </p:spPr>
      </p:sp>
      <p:sp>
        <p:nvSpPr>
          <p:cNvPr id="147653" name="直接连接符 147652"/>
          <p:cNvSpPr/>
          <p:nvPr/>
        </p:nvSpPr>
        <p:spPr>
          <a:xfrm rot="-5400000" flipH="1">
            <a:off x="2646363" y="5378450"/>
            <a:ext cx="431800" cy="539750"/>
          </a:xfrm>
          <a:prstGeom prst="line">
            <a:avLst/>
          </a:prstGeom>
          <a:ln w="76200" cap="flat" cmpd="sng">
            <a:solidFill>
              <a:srgbClr val="00CC99"/>
            </a:solidFill>
            <a:prstDash val="solid"/>
            <a:headEnd type="none" w="med" len="med"/>
            <a:tailEnd type="triangle" w="med" len="med"/>
          </a:ln>
        </p:spPr>
      </p:sp>
      <p:sp>
        <p:nvSpPr>
          <p:cNvPr id="147654" name="直接连接符 147653"/>
          <p:cNvSpPr/>
          <p:nvPr/>
        </p:nvSpPr>
        <p:spPr>
          <a:xfrm rot="21600000">
            <a:off x="2951163" y="4992688"/>
            <a:ext cx="431800" cy="539750"/>
          </a:xfrm>
          <a:prstGeom prst="line">
            <a:avLst/>
          </a:prstGeom>
          <a:ln w="76200" cap="flat" cmpd="sng">
            <a:solidFill>
              <a:srgbClr val="00CC99"/>
            </a:solidFill>
            <a:prstDash val="solid"/>
            <a:headEnd type="none" w="med" len="med"/>
            <a:tailEnd type="triangle" w="med" len="med"/>
          </a:ln>
        </p:spPr>
      </p:sp>
      <p:sp>
        <p:nvSpPr>
          <p:cNvPr id="147655" name="直接连接符 147654"/>
          <p:cNvSpPr/>
          <p:nvPr/>
        </p:nvSpPr>
        <p:spPr>
          <a:xfrm rot="21600000">
            <a:off x="3357563" y="4714875"/>
            <a:ext cx="431800" cy="539750"/>
          </a:xfrm>
          <a:prstGeom prst="line">
            <a:avLst/>
          </a:prstGeom>
          <a:ln w="76200" cap="flat" cmpd="sng">
            <a:solidFill>
              <a:srgbClr val="00CC99"/>
            </a:solidFill>
            <a:prstDash val="solid"/>
            <a:headEnd type="none" w="med" len="med"/>
            <a:tailEnd type="triangle" w="med" len="med"/>
          </a:ln>
        </p:spPr>
      </p:sp>
      <p:sp>
        <p:nvSpPr>
          <p:cNvPr id="147656" name="直接连接符 147655"/>
          <p:cNvSpPr/>
          <p:nvPr/>
        </p:nvSpPr>
        <p:spPr>
          <a:xfrm rot="-21600000" flipH="1">
            <a:off x="4376738" y="4687888"/>
            <a:ext cx="431800" cy="539750"/>
          </a:xfrm>
          <a:prstGeom prst="line">
            <a:avLst/>
          </a:prstGeom>
          <a:ln w="76200" cap="flat" cmpd="sng">
            <a:solidFill>
              <a:srgbClr val="00CC99"/>
            </a:solidFill>
            <a:prstDash val="solid"/>
            <a:headEnd type="none" w="med" len="med"/>
            <a:tailEnd type="triangle" w="med" len="med"/>
          </a:ln>
        </p:spPr>
      </p:sp>
      <p:sp>
        <p:nvSpPr>
          <p:cNvPr id="147657" name="文本框 147656"/>
          <p:cNvSpPr txBox="1"/>
          <p:nvPr/>
        </p:nvSpPr>
        <p:spPr>
          <a:xfrm>
            <a:off x="5695950" y="4111625"/>
            <a:ext cx="393700" cy="519113"/>
          </a:xfrm>
          <a:prstGeom prst="rect">
            <a:avLst/>
          </a:prstGeom>
          <a:noFill/>
          <a:ln w="9525">
            <a:noFill/>
          </a:ln>
        </p:spPr>
        <p:txBody>
          <a:bodyPr>
            <a:spAutoFit/>
          </a:bodyPr>
          <a:p>
            <a:pPr algn="l">
              <a:spcBef>
                <a:spcPct val="50000"/>
              </a:spcBef>
            </a:pPr>
            <a:r>
              <a:rPr lang="en-US" altLang="zh-CN" sz="2800" b="1">
                <a:solidFill>
                  <a:schemeClr val="tx2"/>
                </a:solidFill>
                <a:latin typeface="Times New Roman" panose="02020603050405020304" pitchFamily="18" charset="0"/>
              </a:rPr>
              <a:t>1</a:t>
            </a:r>
            <a:endParaRPr lang="en-US" altLang="zh-CN" sz="2800" b="1">
              <a:solidFill>
                <a:schemeClr val="tx2"/>
              </a:solidFill>
              <a:latin typeface="Times New Roman" panose="02020603050405020304" pitchFamily="18" charset="0"/>
            </a:endParaRPr>
          </a:p>
        </p:txBody>
      </p:sp>
      <p:sp>
        <p:nvSpPr>
          <p:cNvPr id="147658" name="文本框 147657"/>
          <p:cNvSpPr txBox="1"/>
          <p:nvPr/>
        </p:nvSpPr>
        <p:spPr>
          <a:xfrm>
            <a:off x="6200775" y="4111625"/>
            <a:ext cx="393700" cy="519113"/>
          </a:xfrm>
          <a:prstGeom prst="rect">
            <a:avLst/>
          </a:prstGeom>
          <a:noFill/>
          <a:ln w="9525">
            <a:noFill/>
          </a:ln>
        </p:spPr>
        <p:txBody>
          <a:bodyPr>
            <a:spAutoFit/>
          </a:bodyPr>
          <a:p>
            <a:pPr algn="l">
              <a:spcBef>
                <a:spcPct val="50000"/>
              </a:spcBef>
            </a:pPr>
            <a:r>
              <a:rPr lang="en-US" altLang="zh-CN" sz="2800" b="1">
                <a:solidFill>
                  <a:schemeClr val="tx2"/>
                </a:solidFill>
                <a:latin typeface="Times New Roman" panose="02020603050405020304" pitchFamily="18" charset="0"/>
              </a:rPr>
              <a:t>2</a:t>
            </a:r>
            <a:endParaRPr lang="en-US" altLang="zh-CN" sz="2800" b="1">
              <a:solidFill>
                <a:schemeClr val="tx2"/>
              </a:solidFill>
              <a:latin typeface="Times New Roman" panose="02020603050405020304" pitchFamily="18" charset="0"/>
            </a:endParaRPr>
          </a:p>
        </p:txBody>
      </p:sp>
      <p:sp>
        <p:nvSpPr>
          <p:cNvPr id="147659" name="文本框 147658"/>
          <p:cNvSpPr txBox="1"/>
          <p:nvPr/>
        </p:nvSpPr>
        <p:spPr>
          <a:xfrm>
            <a:off x="6780213" y="4111625"/>
            <a:ext cx="393700" cy="519113"/>
          </a:xfrm>
          <a:prstGeom prst="rect">
            <a:avLst/>
          </a:prstGeom>
          <a:noFill/>
          <a:ln w="9525">
            <a:noFill/>
          </a:ln>
        </p:spPr>
        <p:txBody>
          <a:bodyPr>
            <a:spAutoFit/>
          </a:bodyPr>
          <a:p>
            <a:pPr algn="l">
              <a:spcBef>
                <a:spcPct val="50000"/>
              </a:spcBef>
            </a:pPr>
            <a:r>
              <a:rPr lang="en-US" altLang="zh-CN" sz="2800" b="1">
                <a:solidFill>
                  <a:schemeClr val="tx2"/>
                </a:solidFill>
                <a:latin typeface="Times New Roman" panose="02020603050405020304" pitchFamily="18" charset="0"/>
              </a:rPr>
              <a:t>2</a:t>
            </a:r>
            <a:endParaRPr lang="en-US" altLang="zh-CN" sz="2800" b="1">
              <a:solidFill>
                <a:schemeClr val="tx2"/>
              </a:solidFill>
              <a:latin typeface="Times New Roman" panose="02020603050405020304" pitchFamily="18" charset="0"/>
            </a:endParaRPr>
          </a:p>
        </p:txBody>
      </p:sp>
      <p:sp>
        <p:nvSpPr>
          <p:cNvPr id="147660" name="文本框 147659"/>
          <p:cNvSpPr txBox="1"/>
          <p:nvPr/>
        </p:nvSpPr>
        <p:spPr>
          <a:xfrm>
            <a:off x="7326313" y="4111625"/>
            <a:ext cx="393700" cy="519113"/>
          </a:xfrm>
          <a:prstGeom prst="rect">
            <a:avLst/>
          </a:prstGeom>
          <a:noFill/>
          <a:ln w="9525">
            <a:noFill/>
          </a:ln>
        </p:spPr>
        <p:txBody>
          <a:bodyPr>
            <a:spAutoFit/>
          </a:bodyPr>
          <a:p>
            <a:pPr algn="l">
              <a:spcBef>
                <a:spcPct val="50000"/>
              </a:spcBef>
            </a:pPr>
            <a:r>
              <a:rPr lang="en-US" altLang="zh-CN" sz="2800" b="1">
                <a:solidFill>
                  <a:schemeClr val="tx2"/>
                </a:solidFill>
                <a:latin typeface="Times New Roman" panose="02020603050405020304" pitchFamily="18" charset="0"/>
              </a:rPr>
              <a:t>0</a:t>
            </a:r>
            <a:endParaRPr lang="en-US" altLang="zh-CN" sz="2800" b="1">
              <a:solidFill>
                <a:schemeClr val="tx2"/>
              </a:solidFill>
              <a:latin typeface="Times New Roman" panose="02020603050405020304" pitchFamily="18" charset="0"/>
            </a:endParaRPr>
          </a:p>
        </p:txBody>
      </p:sp>
      <p:sp>
        <p:nvSpPr>
          <p:cNvPr id="147661" name="文本框 147660"/>
          <p:cNvSpPr txBox="1"/>
          <p:nvPr/>
        </p:nvSpPr>
        <p:spPr>
          <a:xfrm>
            <a:off x="7859713" y="4111625"/>
            <a:ext cx="393700" cy="519113"/>
          </a:xfrm>
          <a:prstGeom prst="rect">
            <a:avLst/>
          </a:prstGeom>
          <a:noFill/>
          <a:ln w="9525">
            <a:noFill/>
          </a:ln>
        </p:spPr>
        <p:txBody>
          <a:bodyPr>
            <a:spAutoFit/>
          </a:bodyPr>
          <a:p>
            <a:pPr algn="l">
              <a:spcBef>
                <a:spcPct val="50000"/>
              </a:spcBef>
            </a:pPr>
            <a:r>
              <a:rPr lang="en-US" altLang="zh-CN" sz="2800" b="1">
                <a:solidFill>
                  <a:schemeClr val="tx2"/>
                </a:solidFill>
                <a:latin typeface="Times New Roman" panose="02020603050405020304" pitchFamily="18" charset="0"/>
              </a:rPr>
              <a:t>1</a:t>
            </a:r>
            <a:endParaRPr lang="en-US" altLang="zh-CN" sz="2800" b="1">
              <a:solidFill>
                <a:schemeClr val="tx2"/>
              </a:solidFill>
              <a:latin typeface="Times New Roman" panose="02020603050405020304" pitchFamily="18" charset="0"/>
            </a:endParaRPr>
          </a:p>
        </p:txBody>
      </p:sp>
      <p:sp>
        <p:nvSpPr>
          <p:cNvPr id="147670" name="文本占位符 147669"/>
          <p:cNvSpPr>
            <a:spLocks noGrp="1"/>
          </p:cNvSpPr>
          <p:nvPr>
            <p:ph type="body" idx="1"/>
          </p:nvPr>
        </p:nvSpPr>
        <p:spPr>
          <a:xfrm>
            <a:off x="1249363" y="2100263"/>
            <a:ext cx="7772400" cy="609600"/>
          </a:xfrm>
          <a:ln/>
        </p:spPr>
        <p:txBody>
          <a:bodyPr/>
          <a:p>
            <a:r>
              <a:rPr lang="zh-CN" altLang="en-US" sz="2800" b="1" dirty="0">
                <a:solidFill>
                  <a:schemeClr val="tx2"/>
                </a:solidFill>
                <a:latin typeface="仿宋" panose="02010609060101010101" pitchFamily="49" charset="-122"/>
                <a:ea typeface="仿宋" panose="02010609060101010101" pitchFamily="49" charset="-122"/>
              </a:rPr>
              <a:t>无插头标记</a:t>
            </a:r>
            <a:r>
              <a:rPr lang="en-US" altLang="zh-CN" sz="2800" b="1" dirty="0">
                <a:solidFill>
                  <a:schemeClr val="tx2"/>
                </a:solidFill>
                <a:latin typeface="仿宋" panose="02010609060101010101" pitchFamily="49" charset="-122"/>
                <a:ea typeface="仿宋" panose="02010609060101010101" pitchFamily="49" charset="-122"/>
              </a:rPr>
              <a:t>0</a:t>
            </a:r>
            <a:r>
              <a:rPr lang="zh-CN" altLang="en-US" sz="2800" b="1" dirty="0">
                <a:solidFill>
                  <a:schemeClr val="tx2"/>
                </a:solidFill>
                <a:latin typeface="仿宋" panose="02010609060101010101" pitchFamily="49" charset="-122"/>
                <a:ea typeface="仿宋" panose="02010609060101010101" pitchFamily="49" charset="-122"/>
              </a:rPr>
              <a:t>，有插头标记一个正整数</a:t>
            </a:r>
            <a:endParaRPr lang="zh-CN" altLang="en-US" sz="2800" b="1" dirty="0">
              <a:solidFill>
                <a:schemeClr val="tx2"/>
              </a:solidFill>
              <a:latin typeface="仿宋" panose="02010609060101010101" pitchFamily="49" charset="-122"/>
              <a:ea typeface="仿宋" panose="02010609060101010101" pitchFamily="49" charset="-122"/>
            </a:endParaRPr>
          </a:p>
        </p:txBody>
      </p:sp>
      <p:sp>
        <p:nvSpPr>
          <p:cNvPr id="147671" name="矩形 147670"/>
          <p:cNvSpPr/>
          <p:nvPr/>
        </p:nvSpPr>
        <p:spPr>
          <a:xfrm>
            <a:off x="1233488" y="2695575"/>
            <a:ext cx="4862512" cy="6096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r>
              <a:rPr lang="zh-CN" altLang="en-US" sz="2800" b="1" dirty="0">
                <a:solidFill>
                  <a:schemeClr val="tx2"/>
                </a:solidFill>
                <a:ea typeface="仿宋" panose="02010609060101010101" pitchFamily="49" charset="-122"/>
              </a:rPr>
              <a:t>连通的插头标记相同的数字</a:t>
            </a:r>
            <a:endParaRPr lang="zh-CN" altLang="en-US" sz="2800" b="1" dirty="0">
              <a:solidFill>
                <a:schemeClr val="tx2"/>
              </a:solidFill>
              <a:ea typeface="仿宋" panose="02010609060101010101" pitchFamily="49" charset="-122"/>
            </a:endParaRPr>
          </a:p>
        </p:txBody>
      </p:sp>
      <p:sp>
        <p:nvSpPr>
          <p:cNvPr id="147672" name="矩形 147671"/>
          <p:cNvSpPr/>
          <p:nvPr/>
        </p:nvSpPr>
        <p:spPr>
          <a:xfrm>
            <a:off x="1247775" y="3352800"/>
            <a:ext cx="3886200" cy="6096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r>
              <a:rPr lang="zh-CN" altLang="en-US" sz="2800" b="1" dirty="0">
                <a:solidFill>
                  <a:schemeClr val="tx2"/>
                </a:solidFill>
                <a:ea typeface="仿宋" panose="02010609060101010101" pitchFamily="49" charset="-122"/>
              </a:rPr>
              <a:t>从左到右依次标记</a:t>
            </a:r>
            <a:endParaRPr lang="zh-CN" altLang="en-US" sz="2800" b="1" dirty="0">
              <a:solidFill>
                <a:schemeClr val="tx2"/>
              </a:solidFill>
              <a:ea typeface="仿宋" panose="02010609060101010101" pitchFamily="49" charset="-122"/>
            </a:endParaRPr>
          </a:p>
        </p:txBody>
      </p:sp>
      <p:sp>
        <p:nvSpPr>
          <p:cNvPr id="147673" name="文本框 147672"/>
          <p:cNvSpPr txBox="1"/>
          <p:nvPr/>
        </p:nvSpPr>
        <p:spPr>
          <a:xfrm>
            <a:off x="5410200" y="5105400"/>
            <a:ext cx="3124200" cy="519113"/>
          </a:xfrm>
          <a:prstGeom prst="rect">
            <a:avLst/>
          </a:prstGeom>
          <a:noFill/>
          <a:ln w="76200">
            <a:noFill/>
          </a:ln>
        </p:spPr>
        <p:txBody>
          <a:bodyPr>
            <a:spAutoFit/>
          </a:bodyPr>
          <a:p>
            <a:pPr>
              <a:spcBef>
                <a:spcPct val="50000"/>
              </a:spcBef>
            </a:pPr>
            <a:r>
              <a:rPr lang="en-US" altLang="zh-CN" sz="2800" i="1">
                <a:solidFill>
                  <a:schemeClr val="tx2"/>
                </a:solidFill>
                <a:latin typeface="Times New Roman" panose="02020603050405020304" pitchFamily="18" charset="0"/>
              </a:rPr>
              <a:t>f </a:t>
            </a:r>
            <a:r>
              <a:rPr lang="en-US" altLang="zh-CN" sz="2800">
                <a:solidFill>
                  <a:schemeClr val="tx2"/>
                </a:solidFill>
                <a:latin typeface="Times New Roman" panose="02020603050405020304" pitchFamily="18" charset="0"/>
              </a:rPr>
              <a:t>(3,2,{1,2,2,0,1})</a:t>
            </a:r>
            <a:endParaRPr lang="en-US" altLang="zh-CN" sz="2800">
              <a:solidFill>
                <a:schemeClr val="tx2"/>
              </a:solidFill>
              <a:latin typeface="Times New Roman" panose="02020603050405020304" pitchFamily="18" charset="0"/>
            </a:endParaRPr>
          </a:p>
        </p:txBody>
      </p:sp>
    </p:spTree>
  </p:cSld>
  <p:clrMapOvr>
    <a:masterClrMapping/>
  </p:clrMapOvr>
  <p:transition advTm="35382">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7528"/>
                                        </p:tgtEl>
                                        <p:attrNameLst>
                                          <p:attrName>style.visibility</p:attrName>
                                        </p:attrNameLst>
                                      </p:cBhvr>
                                      <p:to>
                                        <p:strVal val="visible"/>
                                      </p:to>
                                    </p:set>
                                    <p:animEffect transition="in" filter="box(in)">
                                      <p:cBhvr>
                                        <p:cTn id="7" dur="500"/>
                                        <p:tgtEl>
                                          <p:spTgt spid="147528"/>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147531"/>
                                        </p:tgtEl>
                                        <p:attrNameLst>
                                          <p:attrName>style.visibility</p:attrName>
                                        </p:attrNameLst>
                                      </p:cBhvr>
                                      <p:to>
                                        <p:strVal val="visible"/>
                                      </p:to>
                                    </p:set>
                                    <p:anim calcmode="lin" valueType="num">
                                      <p:cBhvr>
                                        <p:cTn id="12" dur="500" fill="hold"/>
                                        <p:tgtEl>
                                          <p:spTgt spid="147531"/>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147531"/>
                                        </p:tgtEl>
                                        <p:attrNameLst>
                                          <p:attrName>ppt_y</p:attrName>
                                        </p:attrNameLst>
                                      </p:cBhvr>
                                      <p:tavLst>
                                        <p:tav tm="0">
                                          <p:val>
                                            <p:strVal val="#ppt_y"/>
                                          </p:val>
                                        </p:tav>
                                        <p:tav tm="100000">
                                          <p:val>
                                            <p:strVal val="#ppt_y"/>
                                          </p:val>
                                        </p:tav>
                                      </p:tavLst>
                                    </p:anim>
                                    <p:anim calcmode="lin" valueType="num">
                                      <p:cBhvr>
                                        <p:cTn id="14" dur="500" fill="hold"/>
                                        <p:tgtEl>
                                          <p:spTgt spid="147531"/>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147531"/>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147531"/>
                                        </p:tgtEl>
                                      </p:cBhvr>
                                    </p:animEffect>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grpId="0" nodeType="clickEffect">
                                  <p:stCondLst>
                                    <p:cond delay="0"/>
                                  </p:stCondLst>
                                  <p:childTnLst>
                                    <p:set>
                                      <p:cBhvr>
                                        <p:cTn id="20" dur="1" fill="hold">
                                          <p:stCondLst>
                                            <p:cond delay="0"/>
                                          </p:stCondLst>
                                        </p:cTn>
                                        <p:tgtEl>
                                          <p:spTgt spid="147532"/>
                                        </p:tgtEl>
                                        <p:attrNameLst>
                                          <p:attrName>style.visibility</p:attrName>
                                        </p:attrNameLst>
                                      </p:cBhvr>
                                      <p:to>
                                        <p:strVal val="visible"/>
                                      </p:to>
                                    </p:set>
                                    <p:anim calcmode="lin" valueType="num">
                                      <p:cBhvr>
                                        <p:cTn id="21" dur="500" fill="hold"/>
                                        <p:tgtEl>
                                          <p:spTgt spid="147532"/>
                                        </p:tgtEl>
                                        <p:attrNameLst>
                                          <p:attrName>ppt_w</p:attrName>
                                        </p:attrNameLst>
                                      </p:cBhvr>
                                      <p:tavLst>
                                        <p:tav tm="0">
                                          <p:val>
                                            <p:fltVal val="0.000000"/>
                                          </p:val>
                                        </p:tav>
                                        <p:tav tm="100000">
                                          <p:val>
                                            <p:strVal val="#ppt_w"/>
                                          </p:val>
                                        </p:tav>
                                      </p:tavLst>
                                    </p:anim>
                                    <p:anim calcmode="lin" valueType="num">
                                      <p:cBhvr>
                                        <p:cTn id="22" dur="500" fill="hold"/>
                                        <p:tgtEl>
                                          <p:spTgt spid="147532"/>
                                        </p:tgtEl>
                                        <p:attrNameLst>
                                          <p:attrName>ppt_h</p:attrName>
                                        </p:attrNameLst>
                                      </p:cBhvr>
                                      <p:tavLst>
                                        <p:tav tm="0">
                                          <p:val>
                                            <p:fltVal val="0.00000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54" presetClass="exit" presetSubtype="0" decel="100000" fill="hold" grpId="1" nodeType="clickEffect">
                                  <p:stCondLst>
                                    <p:cond delay="0"/>
                                  </p:stCondLst>
                                  <p:iterate type="lt">
                                    <p:tmPct val="0"/>
                                  </p:iterate>
                                  <p:childTnLst>
                                    <p:anim calcmode="lin" valueType="num">
                                      <p:cBhvr>
                                        <p:cTn id="26" dur="500"/>
                                        <p:tgtEl>
                                          <p:spTgt spid="147531"/>
                                        </p:tgtEl>
                                        <p:attrNameLst>
                                          <p:attrName>ppt_w</p:attrName>
                                        </p:attrNameLst>
                                      </p:cBhvr>
                                      <p:tavLst>
                                        <p:tav tm="0">
                                          <p:val>
                                            <p:strVal val="ppt_w"/>
                                          </p:val>
                                        </p:tav>
                                        <p:tav tm="100000">
                                          <p:val>
                                            <p:strVal val="ppt_w*0.05"/>
                                          </p:val>
                                        </p:tav>
                                      </p:tavLst>
                                    </p:anim>
                                    <p:anim calcmode="lin" valueType="num">
                                      <p:cBhvr>
                                        <p:cTn id="27" dur="500"/>
                                        <p:tgtEl>
                                          <p:spTgt spid="147531"/>
                                        </p:tgtEl>
                                        <p:attrNameLst>
                                          <p:attrName>ppt_h</p:attrName>
                                        </p:attrNameLst>
                                      </p:cBhvr>
                                      <p:tavLst>
                                        <p:tav tm="0">
                                          <p:val>
                                            <p:strVal val="ppt_h"/>
                                          </p:val>
                                        </p:tav>
                                        <p:tav tm="100000">
                                          <p:val>
                                            <p:strVal val="ppt_h"/>
                                          </p:val>
                                        </p:tav>
                                      </p:tavLst>
                                    </p:anim>
                                    <p:anim calcmode="lin" valueType="num">
                                      <p:cBhvr>
                                        <p:cTn id="28" dur="500"/>
                                        <p:tgtEl>
                                          <p:spTgt spid="147531"/>
                                        </p:tgtEl>
                                        <p:attrNameLst>
                                          <p:attrName>ppt_x</p:attrName>
                                        </p:attrNameLst>
                                      </p:cBhvr>
                                      <p:tavLst>
                                        <p:tav tm="0">
                                          <p:val>
                                            <p:strVal val="ppt_x"/>
                                          </p:val>
                                        </p:tav>
                                        <p:tav tm="100000">
                                          <p:val>
                                            <p:strVal val="ppt_x-.2"/>
                                          </p:val>
                                        </p:tav>
                                      </p:tavLst>
                                    </p:anim>
                                    <p:anim calcmode="lin" valueType="num">
                                      <p:cBhvr>
                                        <p:cTn id="29" dur="500"/>
                                        <p:tgtEl>
                                          <p:spTgt spid="147531"/>
                                        </p:tgtEl>
                                        <p:attrNameLst>
                                          <p:attrName>ppt_y</p:attrName>
                                        </p:attrNameLst>
                                      </p:cBhvr>
                                      <p:tavLst>
                                        <p:tav tm="0">
                                          <p:val>
                                            <p:strVal val="ppt_y"/>
                                          </p:val>
                                        </p:tav>
                                        <p:tav tm="100000">
                                          <p:val>
                                            <p:strVal val="ppt_y"/>
                                          </p:val>
                                        </p:tav>
                                      </p:tavLst>
                                    </p:anim>
                                    <p:animEffect transition="out" filter="fade">
                                      <p:cBhvr>
                                        <p:cTn id="30" dur="500"/>
                                        <p:tgtEl>
                                          <p:spTgt spid="147531"/>
                                        </p:tgtEl>
                                      </p:cBhvr>
                                    </p:animEffect>
                                    <p:set>
                                      <p:cBhvr>
                                        <p:cTn id="31" dur="1" fill="hold">
                                          <p:stCondLst>
                                            <p:cond delay="499"/>
                                          </p:stCondLst>
                                        </p:cTn>
                                        <p:tgtEl>
                                          <p:spTgt spid="147531"/>
                                        </p:tgtEl>
                                        <p:attrNameLst>
                                          <p:attrName>style.visibility</p:attrName>
                                        </p:attrNameLst>
                                      </p:cBhvr>
                                      <p:to>
                                        <p:strVal val="hidden"/>
                                      </p:to>
                                    </p:set>
                                  </p:childTnLst>
                                </p:cTn>
                              </p:par>
                              <p:par>
                                <p:cTn id="32" presetID="54" presetClass="exit" presetSubtype="0" decel="100000" fill="hold" grpId="1" nodeType="withEffect">
                                  <p:stCondLst>
                                    <p:cond delay="0"/>
                                  </p:stCondLst>
                                  <p:childTnLst>
                                    <p:anim calcmode="lin" valueType="num">
                                      <p:cBhvr>
                                        <p:cTn id="33" dur="500"/>
                                        <p:tgtEl>
                                          <p:spTgt spid="147528"/>
                                        </p:tgtEl>
                                        <p:attrNameLst>
                                          <p:attrName>ppt_w</p:attrName>
                                        </p:attrNameLst>
                                      </p:cBhvr>
                                      <p:tavLst>
                                        <p:tav tm="0">
                                          <p:val>
                                            <p:strVal val="ppt_w"/>
                                          </p:val>
                                        </p:tav>
                                        <p:tav tm="100000">
                                          <p:val>
                                            <p:strVal val="ppt_w*0.05"/>
                                          </p:val>
                                        </p:tav>
                                      </p:tavLst>
                                    </p:anim>
                                    <p:anim calcmode="lin" valueType="num">
                                      <p:cBhvr>
                                        <p:cTn id="34" dur="500"/>
                                        <p:tgtEl>
                                          <p:spTgt spid="147528"/>
                                        </p:tgtEl>
                                        <p:attrNameLst>
                                          <p:attrName>ppt_h</p:attrName>
                                        </p:attrNameLst>
                                      </p:cBhvr>
                                      <p:tavLst>
                                        <p:tav tm="0">
                                          <p:val>
                                            <p:strVal val="ppt_h"/>
                                          </p:val>
                                        </p:tav>
                                        <p:tav tm="100000">
                                          <p:val>
                                            <p:strVal val="ppt_h"/>
                                          </p:val>
                                        </p:tav>
                                      </p:tavLst>
                                    </p:anim>
                                    <p:anim calcmode="lin" valueType="num">
                                      <p:cBhvr>
                                        <p:cTn id="35" dur="500"/>
                                        <p:tgtEl>
                                          <p:spTgt spid="147528"/>
                                        </p:tgtEl>
                                        <p:attrNameLst>
                                          <p:attrName>ppt_x</p:attrName>
                                        </p:attrNameLst>
                                      </p:cBhvr>
                                      <p:tavLst>
                                        <p:tav tm="0">
                                          <p:val>
                                            <p:strVal val="ppt_x"/>
                                          </p:val>
                                        </p:tav>
                                        <p:tav tm="100000">
                                          <p:val>
                                            <p:strVal val="ppt_x-.2"/>
                                          </p:val>
                                        </p:tav>
                                      </p:tavLst>
                                    </p:anim>
                                    <p:anim calcmode="lin" valueType="num">
                                      <p:cBhvr>
                                        <p:cTn id="36" dur="500"/>
                                        <p:tgtEl>
                                          <p:spTgt spid="147528"/>
                                        </p:tgtEl>
                                        <p:attrNameLst>
                                          <p:attrName>ppt_y</p:attrName>
                                        </p:attrNameLst>
                                      </p:cBhvr>
                                      <p:tavLst>
                                        <p:tav tm="0">
                                          <p:val>
                                            <p:strVal val="ppt_y"/>
                                          </p:val>
                                        </p:tav>
                                        <p:tav tm="100000">
                                          <p:val>
                                            <p:strVal val="ppt_y"/>
                                          </p:val>
                                        </p:tav>
                                      </p:tavLst>
                                    </p:anim>
                                    <p:animEffect transition="out" filter="fade">
                                      <p:cBhvr>
                                        <p:cTn id="37" dur="500"/>
                                        <p:tgtEl>
                                          <p:spTgt spid="147528"/>
                                        </p:tgtEl>
                                      </p:cBhvr>
                                    </p:animEffect>
                                    <p:set>
                                      <p:cBhvr>
                                        <p:cTn id="38" dur="1" fill="hold">
                                          <p:stCondLst>
                                            <p:cond delay="499"/>
                                          </p:stCondLst>
                                        </p:cTn>
                                        <p:tgtEl>
                                          <p:spTgt spid="147528"/>
                                        </p:tgtEl>
                                        <p:attrNameLst>
                                          <p:attrName>style.visibility</p:attrName>
                                        </p:attrNameLst>
                                      </p:cBhvr>
                                      <p:to>
                                        <p:strVal val="hidden"/>
                                      </p:to>
                                    </p:set>
                                  </p:childTnLst>
                                </p:cTn>
                              </p:par>
                            </p:childTnLst>
                          </p:cTn>
                        </p:par>
                        <p:par>
                          <p:cTn id="39" fill="hold">
                            <p:stCondLst>
                              <p:cond delay="500"/>
                            </p:stCondLst>
                            <p:childTnLst>
                              <p:par>
                                <p:cTn id="40" presetID="64" presetClass="path" presetSubtype="0" accel="50000" decel="50000" fill="hold" grpId="2" nodeType="afterEffect">
                                  <p:stCondLst>
                                    <p:cond delay="0"/>
                                  </p:stCondLst>
                                  <p:childTnLst>
                                    <p:animMotion origin="layout" path="M 4.16667E-6 2.08092E-6 L -0.00573 -0.45896 " pathEditMode="relative" rAng="0" ptsTypes="AA">
                                      <p:cBhvr>
                                        <p:cTn id="41" dur="1000" fill="hold"/>
                                        <p:tgtEl>
                                          <p:spTgt spid="147532"/>
                                        </p:tgtEl>
                                        <p:attrNameLst>
                                          <p:attrName>ppt_x</p:attrName>
                                          <p:attrName>ppt_y</p:attrName>
                                        </p:attrNameLst>
                                      </p:cBhvr>
                                      <p:rCtr x="-300" y="-23000"/>
                                    </p:animMotion>
                                  </p:childTnLst>
                                </p:cTn>
                              </p:par>
                            </p:childTnLst>
                          </p:cTn>
                        </p:par>
                      </p:childTnLst>
                    </p:cTn>
                  </p:par>
                  <p:par>
                    <p:cTn id="42" fill="hold">
                      <p:stCondLst>
                        <p:cond delay="indefinite"/>
                      </p:stCondLst>
                      <p:childTnLst>
                        <p:par>
                          <p:cTn id="43" fill="hold">
                            <p:stCondLst>
                              <p:cond delay="0"/>
                            </p:stCondLst>
                            <p:childTnLst>
                              <p:par>
                                <p:cTn id="44" presetID="4" presetClass="entr" presetSubtype="16" fill="hold" nodeType="clickEffect">
                                  <p:stCondLst>
                                    <p:cond delay="0"/>
                                  </p:stCondLst>
                                  <p:childTnLst>
                                    <p:set>
                                      <p:cBhvr>
                                        <p:cTn id="45" dur="1" fill="hold">
                                          <p:stCondLst>
                                            <p:cond delay="0"/>
                                          </p:stCondLst>
                                        </p:cTn>
                                        <p:tgtEl>
                                          <p:spTgt spid="147599"/>
                                        </p:tgtEl>
                                        <p:attrNameLst>
                                          <p:attrName>style.visibility</p:attrName>
                                        </p:attrNameLst>
                                      </p:cBhvr>
                                      <p:to>
                                        <p:strVal val="visible"/>
                                      </p:to>
                                    </p:set>
                                    <p:animEffect transition="in" filter="box(in)">
                                      <p:cBhvr>
                                        <p:cTn id="46" dur="500"/>
                                        <p:tgtEl>
                                          <p:spTgt spid="147599"/>
                                        </p:tgtEl>
                                      </p:cBhvr>
                                    </p:animEffect>
                                  </p:childTnLst>
                                </p:cTn>
                              </p:par>
                            </p:childTnLst>
                          </p:cTn>
                        </p:par>
                        <p:par>
                          <p:cTn id="47" fill="hold">
                            <p:stCondLst>
                              <p:cond delay="500"/>
                            </p:stCondLst>
                            <p:childTnLst>
                              <p:par>
                                <p:cTn id="48" presetID="12" presetClass="entr" presetSubtype="8" fill="hold" grpId="0" nodeType="afterEffect">
                                  <p:stCondLst>
                                    <p:cond delay="0"/>
                                  </p:stCondLst>
                                  <p:childTnLst>
                                    <p:set>
                                      <p:cBhvr>
                                        <p:cTn id="49" dur="1" fill="hold">
                                          <p:stCondLst>
                                            <p:cond delay="0"/>
                                          </p:stCondLst>
                                        </p:cTn>
                                        <p:tgtEl>
                                          <p:spTgt spid="147670">
                                            <p:txEl>
                                              <p:charRg st="0" end="18"/>
                                            </p:txEl>
                                          </p:spTgt>
                                        </p:tgtEl>
                                        <p:attrNameLst>
                                          <p:attrName>style.visibility</p:attrName>
                                        </p:attrNameLst>
                                      </p:cBhvr>
                                      <p:to>
                                        <p:strVal val="visible"/>
                                      </p:to>
                                    </p:set>
                                    <p:animEffect transition="in" filter="slide(fromLeft)">
                                      <p:cBhvr>
                                        <p:cTn id="50" dur="500"/>
                                        <p:tgtEl>
                                          <p:spTgt spid="147670">
                                            <p:txEl>
                                              <p:charRg st="0" end="18"/>
                                            </p:txEl>
                                          </p:spTgt>
                                        </p:tgtEl>
                                      </p:cBhvr>
                                    </p:animEffect>
                                  </p:childTnLst>
                                </p:cTn>
                              </p:par>
                            </p:childTnLst>
                          </p:cTn>
                        </p:par>
                        <p:par>
                          <p:cTn id="51" fill="hold">
                            <p:stCondLst>
                              <p:cond delay="1000"/>
                            </p:stCondLst>
                            <p:childTnLst>
                              <p:par>
                                <p:cTn id="52" presetID="12" presetClass="entr" presetSubtype="8" fill="hold" grpId="0" nodeType="afterEffect">
                                  <p:stCondLst>
                                    <p:cond delay="0"/>
                                  </p:stCondLst>
                                  <p:childTnLst>
                                    <p:set>
                                      <p:cBhvr>
                                        <p:cTn id="53" dur="1" fill="hold">
                                          <p:stCondLst>
                                            <p:cond delay="0"/>
                                          </p:stCondLst>
                                        </p:cTn>
                                        <p:tgtEl>
                                          <p:spTgt spid="147671"/>
                                        </p:tgtEl>
                                        <p:attrNameLst>
                                          <p:attrName>style.visibility</p:attrName>
                                        </p:attrNameLst>
                                      </p:cBhvr>
                                      <p:to>
                                        <p:strVal val="visible"/>
                                      </p:to>
                                    </p:set>
                                    <p:animEffect transition="in" filter="slide(fromLeft)">
                                      <p:cBhvr>
                                        <p:cTn id="54" dur="500"/>
                                        <p:tgtEl>
                                          <p:spTgt spid="147671"/>
                                        </p:tgtEl>
                                      </p:cBhvr>
                                    </p:animEffect>
                                  </p:childTnLst>
                                </p:cTn>
                              </p:par>
                            </p:childTnLst>
                          </p:cTn>
                        </p:par>
                        <p:par>
                          <p:cTn id="55" fill="hold">
                            <p:stCondLst>
                              <p:cond delay="1500"/>
                            </p:stCondLst>
                            <p:childTnLst>
                              <p:par>
                                <p:cTn id="56" presetID="12" presetClass="entr" presetSubtype="8" fill="hold" grpId="0" nodeType="afterEffect">
                                  <p:stCondLst>
                                    <p:cond delay="0"/>
                                  </p:stCondLst>
                                  <p:childTnLst>
                                    <p:set>
                                      <p:cBhvr>
                                        <p:cTn id="57" dur="1" fill="hold">
                                          <p:stCondLst>
                                            <p:cond delay="0"/>
                                          </p:stCondLst>
                                        </p:cTn>
                                        <p:tgtEl>
                                          <p:spTgt spid="147672"/>
                                        </p:tgtEl>
                                        <p:attrNameLst>
                                          <p:attrName>style.visibility</p:attrName>
                                        </p:attrNameLst>
                                      </p:cBhvr>
                                      <p:to>
                                        <p:strVal val="visible"/>
                                      </p:to>
                                    </p:set>
                                    <p:animEffect transition="in" filter="slide(fromLeft)">
                                      <p:cBhvr>
                                        <p:cTn id="58" dur="500"/>
                                        <p:tgtEl>
                                          <p:spTgt spid="147672"/>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47652"/>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147656"/>
                                        </p:tgtEl>
                                        <p:attrNameLst>
                                          <p:attrName>style.visibility</p:attrName>
                                        </p:attrNameLst>
                                      </p:cBhvr>
                                      <p:to>
                                        <p:strVal val="visible"/>
                                      </p:to>
                                    </p:set>
                                  </p:childTnLst>
                                </p:cTn>
                              </p:par>
                              <p:par>
                                <p:cTn id="65" presetID="32" presetClass="emph" presetSubtype="0" fill="hold" nodeType="withEffect">
                                  <p:stCondLst>
                                    <p:cond delay="0"/>
                                  </p:stCondLst>
                                  <p:childTnLst>
                                    <p:animClr clrSpc="rgb" dir="cw">
                                      <p:cBhvr override="childStyle">
                                        <p:cTn id="66" dur="100" fill="hold"/>
                                        <p:tgtEl>
                                          <p:spTgt spid="147652"/>
                                        </p:tgtEl>
                                        <p:attrNameLst>
                                          <p:attrName>style.color</p:attrName>
                                        </p:attrNameLst>
                                      </p:cBhvr>
                                      <p:to>
                                        <a:schemeClr val="accent2"/>
                                      </p:to>
                                    </p:animClr>
                                    <p:animClr clrSpc="rgb" dir="cw">
                                      <p:cBhvr>
                                        <p:cTn id="67" dur="100" fill="hold"/>
                                        <p:tgtEl>
                                          <p:spTgt spid="147652"/>
                                        </p:tgtEl>
                                        <p:attrNameLst>
                                          <p:attrName>fillcolor</p:attrName>
                                        </p:attrNameLst>
                                      </p:cBhvr>
                                      <p:to>
                                        <a:schemeClr val="accent2"/>
                                      </p:to>
                                    </p:animClr>
                                    <p:set>
                                      <p:cBhvr>
                                        <p:cTn id="68" dur="100" fill="hold"/>
                                        <p:tgtEl>
                                          <p:spTgt spid="147652"/>
                                        </p:tgtEl>
                                        <p:attrNameLst>
                                          <p:attrName>fill.type</p:attrName>
                                        </p:attrNameLst>
                                      </p:cBhvr>
                                      <p:to>
                                        <p:strVal val="solid"/>
                                      </p:to>
                                    </p:set>
                                    <p:set>
                                      <p:cBhvr>
                                        <p:cTn id="69" dur="100" fill="hold"/>
                                        <p:tgtEl>
                                          <p:spTgt spid="147652"/>
                                        </p:tgtEl>
                                        <p:attrNameLst>
                                          <p:attrName>fill.on</p:attrName>
                                        </p:attrNameLst>
                                      </p:cBhvr>
                                      <p:to>
                                        <p:strVal val="true"/>
                                      </p:to>
                                    </p:set>
                                    <p:animRot by="120000">
                                      <p:cBhvr>
                                        <p:cTn id="70" dur="100" fill="hold">
                                          <p:stCondLst>
                                            <p:cond delay="0"/>
                                          </p:stCondLst>
                                        </p:cTn>
                                        <p:tgtEl>
                                          <p:spTgt spid="147652"/>
                                        </p:tgtEl>
                                        <p:attrNameLst>
                                          <p:attrName>r</p:attrName>
                                        </p:attrNameLst>
                                      </p:cBhvr>
                                    </p:animRot>
                                    <p:animRot by="-240000">
                                      <p:cBhvr>
                                        <p:cTn id="71" dur="200" fill="hold">
                                          <p:stCondLst>
                                            <p:cond delay="200"/>
                                          </p:stCondLst>
                                        </p:cTn>
                                        <p:tgtEl>
                                          <p:spTgt spid="147652"/>
                                        </p:tgtEl>
                                        <p:attrNameLst>
                                          <p:attrName>r</p:attrName>
                                        </p:attrNameLst>
                                      </p:cBhvr>
                                    </p:animRot>
                                    <p:animRot by="240000">
                                      <p:cBhvr>
                                        <p:cTn id="72" dur="200" fill="hold">
                                          <p:stCondLst>
                                            <p:cond delay="400"/>
                                          </p:stCondLst>
                                        </p:cTn>
                                        <p:tgtEl>
                                          <p:spTgt spid="147652"/>
                                        </p:tgtEl>
                                        <p:attrNameLst>
                                          <p:attrName>r</p:attrName>
                                        </p:attrNameLst>
                                      </p:cBhvr>
                                    </p:animRot>
                                    <p:animRot by="-240000">
                                      <p:cBhvr>
                                        <p:cTn id="73" dur="200" fill="hold">
                                          <p:stCondLst>
                                            <p:cond delay="600"/>
                                          </p:stCondLst>
                                        </p:cTn>
                                        <p:tgtEl>
                                          <p:spTgt spid="147652"/>
                                        </p:tgtEl>
                                        <p:attrNameLst>
                                          <p:attrName>r</p:attrName>
                                        </p:attrNameLst>
                                      </p:cBhvr>
                                    </p:animRot>
                                    <p:animRot by="120000">
                                      <p:cBhvr>
                                        <p:cTn id="74" dur="200" fill="hold">
                                          <p:stCondLst>
                                            <p:cond delay="800"/>
                                          </p:stCondLst>
                                        </p:cTn>
                                        <p:tgtEl>
                                          <p:spTgt spid="147652"/>
                                        </p:tgtEl>
                                        <p:attrNameLst>
                                          <p:attrName>r</p:attrName>
                                        </p:attrNameLst>
                                      </p:cBhvr>
                                    </p:animRot>
                                  </p:childTnLst>
                                </p:cTn>
                              </p:par>
                              <p:par>
                                <p:cTn id="75" presetID="32" presetClass="emph" presetSubtype="0" fill="hold" nodeType="withEffect">
                                  <p:stCondLst>
                                    <p:cond delay="0"/>
                                  </p:stCondLst>
                                  <p:childTnLst>
                                    <p:animClr clrSpc="rgb" dir="cw">
                                      <p:cBhvr override="childStyle">
                                        <p:cTn id="76" dur="100" fill="hold"/>
                                        <p:tgtEl>
                                          <p:spTgt spid="147656"/>
                                        </p:tgtEl>
                                        <p:attrNameLst>
                                          <p:attrName>style.color</p:attrName>
                                        </p:attrNameLst>
                                      </p:cBhvr>
                                      <p:to>
                                        <a:schemeClr val="accent2"/>
                                      </p:to>
                                    </p:animClr>
                                    <p:animClr clrSpc="rgb" dir="cw">
                                      <p:cBhvr>
                                        <p:cTn id="77" dur="100" fill="hold"/>
                                        <p:tgtEl>
                                          <p:spTgt spid="147656"/>
                                        </p:tgtEl>
                                        <p:attrNameLst>
                                          <p:attrName>fillcolor</p:attrName>
                                        </p:attrNameLst>
                                      </p:cBhvr>
                                      <p:to>
                                        <a:schemeClr val="accent2"/>
                                      </p:to>
                                    </p:animClr>
                                    <p:set>
                                      <p:cBhvr>
                                        <p:cTn id="78" dur="100" fill="hold"/>
                                        <p:tgtEl>
                                          <p:spTgt spid="147656"/>
                                        </p:tgtEl>
                                        <p:attrNameLst>
                                          <p:attrName>fill.type</p:attrName>
                                        </p:attrNameLst>
                                      </p:cBhvr>
                                      <p:to>
                                        <p:strVal val="solid"/>
                                      </p:to>
                                    </p:set>
                                    <p:set>
                                      <p:cBhvr>
                                        <p:cTn id="79" dur="100" fill="hold"/>
                                        <p:tgtEl>
                                          <p:spTgt spid="147656"/>
                                        </p:tgtEl>
                                        <p:attrNameLst>
                                          <p:attrName>fill.on</p:attrName>
                                        </p:attrNameLst>
                                      </p:cBhvr>
                                      <p:to>
                                        <p:strVal val="true"/>
                                      </p:to>
                                    </p:set>
                                    <p:animRot by="120000">
                                      <p:cBhvr>
                                        <p:cTn id="80" dur="100" fill="hold">
                                          <p:stCondLst>
                                            <p:cond delay="0"/>
                                          </p:stCondLst>
                                        </p:cTn>
                                        <p:tgtEl>
                                          <p:spTgt spid="147656"/>
                                        </p:tgtEl>
                                        <p:attrNameLst>
                                          <p:attrName>r</p:attrName>
                                        </p:attrNameLst>
                                      </p:cBhvr>
                                    </p:animRot>
                                    <p:animRot by="-240000">
                                      <p:cBhvr>
                                        <p:cTn id="81" dur="200" fill="hold">
                                          <p:stCondLst>
                                            <p:cond delay="200"/>
                                          </p:stCondLst>
                                        </p:cTn>
                                        <p:tgtEl>
                                          <p:spTgt spid="147656"/>
                                        </p:tgtEl>
                                        <p:attrNameLst>
                                          <p:attrName>r</p:attrName>
                                        </p:attrNameLst>
                                      </p:cBhvr>
                                    </p:animRot>
                                    <p:animRot by="240000">
                                      <p:cBhvr>
                                        <p:cTn id="82" dur="200" fill="hold">
                                          <p:stCondLst>
                                            <p:cond delay="400"/>
                                          </p:stCondLst>
                                        </p:cTn>
                                        <p:tgtEl>
                                          <p:spTgt spid="147656"/>
                                        </p:tgtEl>
                                        <p:attrNameLst>
                                          <p:attrName>r</p:attrName>
                                        </p:attrNameLst>
                                      </p:cBhvr>
                                    </p:animRot>
                                    <p:animRot by="-240000">
                                      <p:cBhvr>
                                        <p:cTn id="83" dur="200" fill="hold">
                                          <p:stCondLst>
                                            <p:cond delay="600"/>
                                          </p:stCondLst>
                                        </p:cTn>
                                        <p:tgtEl>
                                          <p:spTgt spid="147656"/>
                                        </p:tgtEl>
                                        <p:attrNameLst>
                                          <p:attrName>r</p:attrName>
                                        </p:attrNameLst>
                                      </p:cBhvr>
                                    </p:animRot>
                                    <p:animRot by="120000">
                                      <p:cBhvr>
                                        <p:cTn id="84" dur="200" fill="hold">
                                          <p:stCondLst>
                                            <p:cond delay="800"/>
                                          </p:stCondLst>
                                        </p:cTn>
                                        <p:tgtEl>
                                          <p:spTgt spid="147656"/>
                                        </p:tgtEl>
                                        <p:attrNameLst>
                                          <p:attrName>r</p:attrName>
                                        </p:attrNameLst>
                                      </p:cBhvr>
                                    </p:animRot>
                                  </p:childTnLst>
                                </p:cTn>
                              </p:par>
                              <p:par>
                                <p:cTn id="85" presetID="2" presetClass="entr" presetSubtype="4" fill="hold" grpId="0" nodeType="withEffect">
                                  <p:stCondLst>
                                    <p:cond delay="0"/>
                                  </p:stCondLst>
                                  <p:childTnLst>
                                    <p:set>
                                      <p:cBhvr>
                                        <p:cTn id="86" dur="1" fill="hold">
                                          <p:stCondLst>
                                            <p:cond delay="0"/>
                                          </p:stCondLst>
                                        </p:cTn>
                                        <p:tgtEl>
                                          <p:spTgt spid="147657"/>
                                        </p:tgtEl>
                                        <p:attrNameLst>
                                          <p:attrName>style.visibility</p:attrName>
                                        </p:attrNameLst>
                                      </p:cBhvr>
                                      <p:to>
                                        <p:strVal val="visible"/>
                                      </p:to>
                                    </p:set>
                                    <p:anim calcmode="lin" valueType="num">
                                      <p:cBhvr additive="base">
                                        <p:cTn id="87" dur="500" fill="hold"/>
                                        <p:tgtEl>
                                          <p:spTgt spid="147657"/>
                                        </p:tgtEl>
                                        <p:attrNameLst>
                                          <p:attrName>ppt_x</p:attrName>
                                        </p:attrNameLst>
                                      </p:cBhvr>
                                      <p:tavLst>
                                        <p:tav tm="0">
                                          <p:val>
                                            <p:strVal val="#ppt_x"/>
                                          </p:val>
                                        </p:tav>
                                        <p:tav tm="100000">
                                          <p:val>
                                            <p:strVal val="#ppt_x"/>
                                          </p:val>
                                        </p:tav>
                                      </p:tavLst>
                                    </p:anim>
                                    <p:anim calcmode="lin" valueType="num">
                                      <p:cBhvr additive="base">
                                        <p:cTn id="88" dur="500" fill="hold"/>
                                        <p:tgtEl>
                                          <p:spTgt spid="147657"/>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47661"/>
                                        </p:tgtEl>
                                        <p:attrNameLst>
                                          <p:attrName>style.visibility</p:attrName>
                                        </p:attrNameLst>
                                      </p:cBhvr>
                                      <p:to>
                                        <p:strVal val="visible"/>
                                      </p:to>
                                    </p:set>
                                    <p:anim calcmode="lin" valueType="num">
                                      <p:cBhvr additive="base">
                                        <p:cTn id="91" dur="500" fill="hold"/>
                                        <p:tgtEl>
                                          <p:spTgt spid="147661"/>
                                        </p:tgtEl>
                                        <p:attrNameLst>
                                          <p:attrName>ppt_x</p:attrName>
                                        </p:attrNameLst>
                                      </p:cBhvr>
                                      <p:tavLst>
                                        <p:tav tm="0">
                                          <p:val>
                                            <p:strVal val="#ppt_x"/>
                                          </p:val>
                                        </p:tav>
                                        <p:tav tm="100000">
                                          <p:val>
                                            <p:strVal val="#ppt_x"/>
                                          </p:val>
                                        </p:tav>
                                      </p:tavLst>
                                    </p:anim>
                                    <p:anim calcmode="lin" valueType="num">
                                      <p:cBhvr additive="base">
                                        <p:cTn id="92" dur="500" fill="hold"/>
                                        <p:tgtEl>
                                          <p:spTgt spid="147661"/>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147653"/>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147654"/>
                                        </p:tgtEl>
                                        <p:attrNameLst>
                                          <p:attrName>style.visibility</p:attrName>
                                        </p:attrNameLst>
                                      </p:cBhvr>
                                      <p:to>
                                        <p:strVal val="visible"/>
                                      </p:to>
                                    </p:set>
                                  </p:childTnLst>
                                </p:cTn>
                              </p:par>
                              <p:par>
                                <p:cTn id="99" presetID="32" presetClass="emph" presetSubtype="0" fill="hold" nodeType="withEffect">
                                  <p:stCondLst>
                                    <p:cond delay="0"/>
                                  </p:stCondLst>
                                  <p:childTnLst>
                                    <p:animClr clrSpc="rgb" dir="cw">
                                      <p:cBhvr override="childStyle">
                                        <p:cTn id="100" dur="100" fill="hold"/>
                                        <p:tgtEl>
                                          <p:spTgt spid="147653"/>
                                        </p:tgtEl>
                                        <p:attrNameLst>
                                          <p:attrName>style.color</p:attrName>
                                        </p:attrNameLst>
                                      </p:cBhvr>
                                      <p:to>
                                        <a:schemeClr val="accent2"/>
                                      </p:to>
                                    </p:animClr>
                                    <p:animClr clrSpc="rgb" dir="cw">
                                      <p:cBhvr>
                                        <p:cTn id="101" dur="100" fill="hold"/>
                                        <p:tgtEl>
                                          <p:spTgt spid="147653"/>
                                        </p:tgtEl>
                                        <p:attrNameLst>
                                          <p:attrName>fillcolor</p:attrName>
                                        </p:attrNameLst>
                                      </p:cBhvr>
                                      <p:to>
                                        <a:schemeClr val="accent2"/>
                                      </p:to>
                                    </p:animClr>
                                    <p:set>
                                      <p:cBhvr>
                                        <p:cTn id="102" dur="100" fill="hold"/>
                                        <p:tgtEl>
                                          <p:spTgt spid="147653"/>
                                        </p:tgtEl>
                                        <p:attrNameLst>
                                          <p:attrName>fill.type</p:attrName>
                                        </p:attrNameLst>
                                      </p:cBhvr>
                                      <p:to>
                                        <p:strVal val="solid"/>
                                      </p:to>
                                    </p:set>
                                    <p:set>
                                      <p:cBhvr>
                                        <p:cTn id="103" dur="100" fill="hold"/>
                                        <p:tgtEl>
                                          <p:spTgt spid="147653"/>
                                        </p:tgtEl>
                                        <p:attrNameLst>
                                          <p:attrName>fill.on</p:attrName>
                                        </p:attrNameLst>
                                      </p:cBhvr>
                                      <p:to>
                                        <p:strVal val="true"/>
                                      </p:to>
                                    </p:set>
                                    <p:animRot by="120000">
                                      <p:cBhvr>
                                        <p:cTn id="104" dur="100" fill="hold">
                                          <p:stCondLst>
                                            <p:cond delay="0"/>
                                          </p:stCondLst>
                                        </p:cTn>
                                        <p:tgtEl>
                                          <p:spTgt spid="147653"/>
                                        </p:tgtEl>
                                        <p:attrNameLst>
                                          <p:attrName>r</p:attrName>
                                        </p:attrNameLst>
                                      </p:cBhvr>
                                    </p:animRot>
                                    <p:animRot by="-240000">
                                      <p:cBhvr>
                                        <p:cTn id="105" dur="200" fill="hold">
                                          <p:stCondLst>
                                            <p:cond delay="200"/>
                                          </p:stCondLst>
                                        </p:cTn>
                                        <p:tgtEl>
                                          <p:spTgt spid="147653"/>
                                        </p:tgtEl>
                                        <p:attrNameLst>
                                          <p:attrName>r</p:attrName>
                                        </p:attrNameLst>
                                      </p:cBhvr>
                                    </p:animRot>
                                    <p:animRot by="240000">
                                      <p:cBhvr>
                                        <p:cTn id="106" dur="200" fill="hold">
                                          <p:stCondLst>
                                            <p:cond delay="400"/>
                                          </p:stCondLst>
                                        </p:cTn>
                                        <p:tgtEl>
                                          <p:spTgt spid="147653"/>
                                        </p:tgtEl>
                                        <p:attrNameLst>
                                          <p:attrName>r</p:attrName>
                                        </p:attrNameLst>
                                      </p:cBhvr>
                                    </p:animRot>
                                    <p:animRot by="-240000">
                                      <p:cBhvr>
                                        <p:cTn id="107" dur="200" fill="hold">
                                          <p:stCondLst>
                                            <p:cond delay="600"/>
                                          </p:stCondLst>
                                        </p:cTn>
                                        <p:tgtEl>
                                          <p:spTgt spid="147653"/>
                                        </p:tgtEl>
                                        <p:attrNameLst>
                                          <p:attrName>r</p:attrName>
                                        </p:attrNameLst>
                                      </p:cBhvr>
                                    </p:animRot>
                                    <p:animRot by="120000">
                                      <p:cBhvr>
                                        <p:cTn id="108" dur="200" fill="hold">
                                          <p:stCondLst>
                                            <p:cond delay="800"/>
                                          </p:stCondLst>
                                        </p:cTn>
                                        <p:tgtEl>
                                          <p:spTgt spid="147653"/>
                                        </p:tgtEl>
                                        <p:attrNameLst>
                                          <p:attrName>r</p:attrName>
                                        </p:attrNameLst>
                                      </p:cBhvr>
                                    </p:animRot>
                                  </p:childTnLst>
                                </p:cTn>
                              </p:par>
                              <p:par>
                                <p:cTn id="109" presetID="32" presetClass="emph" presetSubtype="0" fill="hold" nodeType="withEffect">
                                  <p:stCondLst>
                                    <p:cond delay="0"/>
                                  </p:stCondLst>
                                  <p:childTnLst>
                                    <p:animClr clrSpc="rgb" dir="cw">
                                      <p:cBhvr override="childStyle">
                                        <p:cTn id="110" dur="100" fill="hold"/>
                                        <p:tgtEl>
                                          <p:spTgt spid="147654"/>
                                        </p:tgtEl>
                                        <p:attrNameLst>
                                          <p:attrName>style.color</p:attrName>
                                        </p:attrNameLst>
                                      </p:cBhvr>
                                      <p:to>
                                        <a:schemeClr val="accent2"/>
                                      </p:to>
                                    </p:animClr>
                                    <p:animClr clrSpc="rgb" dir="cw">
                                      <p:cBhvr>
                                        <p:cTn id="111" dur="100" fill="hold"/>
                                        <p:tgtEl>
                                          <p:spTgt spid="147654"/>
                                        </p:tgtEl>
                                        <p:attrNameLst>
                                          <p:attrName>fillcolor</p:attrName>
                                        </p:attrNameLst>
                                      </p:cBhvr>
                                      <p:to>
                                        <a:schemeClr val="accent2"/>
                                      </p:to>
                                    </p:animClr>
                                    <p:set>
                                      <p:cBhvr>
                                        <p:cTn id="112" dur="100" fill="hold"/>
                                        <p:tgtEl>
                                          <p:spTgt spid="147654"/>
                                        </p:tgtEl>
                                        <p:attrNameLst>
                                          <p:attrName>fill.type</p:attrName>
                                        </p:attrNameLst>
                                      </p:cBhvr>
                                      <p:to>
                                        <p:strVal val="solid"/>
                                      </p:to>
                                    </p:set>
                                    <p:set>
                                      <p:cBhvr>
                                        <p:cTn id="113" dur="100" fill="hold"/>
                                        <p:tgtEl>
                                          <p:spTgt spid="147654"/>
                                        </p:tgtEl>
                                        <p:attrNameLst>
                                          <p:attrName>fill.on</p:attrName>
                                        </p:attrNameLst>
                                      </p:cBhvr>
                                      <p:to>
                                        <p:strVal val="true"/>
                                      </p:to>
                                    </p:set>
                                    <p:animRot by="120000">
                                      <p:cBhvr>
                                        <p:cTn id="114" dur="100" fill="hold">
                                          <p:stCondLst>
                                            <p:cond delay="0"/>
                                          </p:stCondLst>
                                        </p:cTn>
                                        <p:tgtEl>
                                          <p:spTgt spid="147654"/>
                                        </p:tgtEl>
                                        <p:attrNameLst>
                                          <p:attrName>r</p:attrName>
                                        </p:attrNameLst>
                                      </p:cBhvr>
                                    </p:animRot>
                                    <p:animRot by="-240000">
                                      <p:cBhvr>
                                        <p:cTn id="115" dur="200" fill="hold">
                                          <p:stCondLst>
                                            <p:cond delay="200"/>
                                          </p:stCondLst>
                                        </p:cTn>
                                        <p:tgtEl>
                                          <p:spTgt spid="147654"/>
                                        </p:tgtEl>
                                        <p:attrNameLst>
                                          <p:attrName>r</p:attrName>
                                        </p:attrNameLst>
                                      </p:cBhvr>
                                    </p:animRot>
                                    <p:animRot by="240000">
                                      <p:cBhvr>
                                        <p:cTn id="116" dur="200" fill="hold">
                                          <p:stCondLst>
                                            <p:cond delay="400"/>
                                          </p:stCondLst>
                                        </p:cTn>
                                        <p:tgtEl>
                                          <p:spTgt spid="147654"/>
                                        </p:tgtEl>
                                        <p:attrNameLst>
                                          <p:attrName>r</p:attrName>
                                        </p:attrNameLst>
                                      </p:cBhvr>
                                    </p:animRot>
                                    <p:animRot by="-240000">
                                      <p:cBhvr>
                                        <p:cTn id="117" dur="200" fill="hold">
                                          <p:stCondLst>
                                            <p:cond delay="600"/>
                                          </p:stCondLst>
                                        </p:cTn>
                                        <p:tgtEl>
                                          <p:spTgt spid="147654"/>
                                        </p:tgtEl>
                                        <p:attrNameLst>
                                          <p:attrName>r</p:attrName>
                                        </p:attrNameLst>
                                      </p:cBhvr>
                                    </p:animRot>
                                    <p:animRot by="120000">
                                      <p:cBhvr>
                                        <p:cTn id="118" dur="200" fill="hold">
                                          <p:stCondLst>
                                            <p:cond delay="800"/>
                                          </p:stCondLst>
                                        </p:cTn>
                                        <p:tgtEl>
                                          <p:spTgt spid="147654"/>
                                        </p:tgtEl>
                                        <p:attrNameLst>
                                          <p:attrName>r</p:attrName>
                                        </p:attrNameLst>
                                      </p:cBhvr>
                                    </p:animRot>
                                  </p:childTnLst>
                                </p:cTn>
                              </p:par>
                              <p:par>
                                <p:cTn id="119" presetID="2" presetClass="entr" presetSubtype="4" fill="hold" grpId="0" nodeType="withEffect">
                                  <p:stCondLst>
                                    <p:cond delay="0"/>
                                  </p:stCondLst>
                                  <p:childTnLst>
                                    <p:set>
                                      <p:cBhvr>
                                        <p:cTn id="120" dur="1" fill="hold">
                                          <p:stCondLst>
                                            <p:cond delay="0"/>
                                          </p:stCondLst>
                                        </p:cTn>
                                        <p:tgtEl>
                                          <p:spTgt spid="147658"/>
                                        </p:tgtEl>
                                        <p:attrNameLst>
                                          <p:attrName>style.visibility</p:attrName>
                                        </p:attrNameLst>
                                      </p:cBhvr>
                                      <p:to>
                                        <p:strVal val="visible"/>
                                      </p:to>
                                    </p:set>
                                    <p:anim calcmode="lin" valueType="num">
                                      <p:cBhvr additive="base">
                                        <p:cTn id="121" dur="500" fill="hold"/>
                                        <p:tgtEl>
                                          <p:spTgt spid="147658"/>
                                        </p:tgtEl>
                                        <p:attrNameLst>
                                          <p:attrName>ppt_x</p:attrName>
                                        </p:attrNameLst>
                                      </p:cBhvr>
                                      <p:tavLst>
                                        <p:tav tm="0">
                                          <p:val>
                                            <p:strVal val="#ppt_x"/>
                                          </p:val>
                                        </p:tav>
                                        <p:tav tm="100000">
                                          <p:val>
                                            <p:strVal val="#ppt_x"/>
                                          </p:val>
                                        </p:tav>
                                      </p:tavLst>
                                    </p:anim>
                                    <p:anim calcmode="lin" valueType="num">
                                      <p:cBhvr additive="base">
                                        <p:cTn id="122" dur="500" fill="hold"/>
                                        <p:tgtEl>
                                          <p:spTgt spid="147658"/>
                                        </p:tgtEl>
                                        <p:attrNameLst>
                                          <p:attrName>ppt_y</p:attrName>
                                        </p:attrNameLst>
                                      </p:cBhvr>
                                      <p:tavLst>
                                        <p:tav tm="0">
                                          <p:val>
                                            <p:strVal val="1+#ppt_h/2"/>
                                          </p:val>
                                        </p:tav>
                                        <p:tav tm="100000">
                                          <p:val>
                                            <p:strVal val="#ppt_y"/>
                                          </p:val>
                                        </p:tav>
                                      </p:tavLst>
                                    </p:anim>
                                  </p:childTnLst>
                                </p:cTn>
                              </p:par>
                              <p:par>
                                <p:cTn id="123" presetID="2" presetClass="entr" presetSubtype="4" fill="hold" grpId="0" nodeType="withEffect">
                                  <p:stCondLst>
                                    <p:cond delay="0"/>
                                  </p:stCondLst>
                                  <p:childTnLst>
                                    <p:set>
                                      <p:cBhvr>
                                        <p:cTn id="124" dur="1" fill="hold">
                                          <p:stCondLst>
                                            <p:cond delay="0"/>
                                          </p:stCondLst>
                                        </p:cTn>
                                        <p:tgtEl>
                                          <p:spTgt spid="147659"/>
                                        </p:tgtEl>
                                        <p:attrNameLst>
                                          <p:attrName>style.visibility</p:attrName>
                                        </p:attrNameLst>
                                      </p:cBhvr>
                                      <p:to>
                                        <p:strVal val="visible"/>
                                      </p:to>
                                    </p:set>
                                    <p:anim calcmode="lin" valueType="num">
                                      <p:cBhvr additive="base">
                                        <p:cTn id="125" dur="500" fill="hold"/>
                                        <p:tgtEl>
                                          <p:spTgt spid="147659"/>
                                        </p:tgtEl>
                                        <p:attrNameLst>
                                          <p:attrName>ppt_x</p:attrName>
                                        </p:attrNameLst>
                                      </p:cBhvr>
                                      <p:tavLst>
                                        <p:tav tm="0">
                                          <p:val>
                                            <p:strVal val="#ppt_x"/>
                                          </p:val>
                                        </p:tav>
                                        <p:tav tm="100000">
                                          <p:val>
                                            <p:strVal val="#ppt_x"/>
                                          </p:val>
                                        </p:tav>
                                      </p:tavLst>
                                    </p:anim>
                                    <p:anim calcmode="lin" valueType="num">
                                      <p:cBhvr additive="base">
                                        <p:cTn id="126" dur="500" fill="hold"/>
                                        <p:tgtEl>
                                          <p:spTgt spid="147659"/>
                                        </p:tgtEl>
                                        <p:attrNameLst>
                                          <p:attrName>ppt_y</p:attrName>
                                        </p:attrNameLst>
                                      </p:cBhvr>
                                      <p:tavLst>
                                        <p:tav tm="0">
                                          <p:val>
                                            <p:strVal val="1+#ppt_h/2"/>
                                          </p:val>
                                        </p:tav>
                                        <p:tav tm="100000">
                                          <p:val>
                                            <p:strVal val="#ppt_y"/>
                                          </p:val>
                                        </p:tav>
                                      </p:tavLst>
                                    </p:anim>
                                  </p:childTnLst>
                                </p:cTn>
                              </p:par>
                              <p:par>
                                <p:cTn id="127" presetID="1" presetClass="exit" presetSubtype="0" fill="hold" nodeType="withEffect">
                                  <p:stCondLst>
                                    <p:cond delay="0"/>
                                  </p:stCondLst>
                                  <p:childTnLst>
                                    <p:set>
                                      <p:cBhvr>
                                        <p:cTn id="128" dur="1" fill="hold">
                                          <p:stCondLst>
                                            <p:cond delay="0"/>
                                          </p:stCondLst>
                                        </p:cTn>
                                        <p:tgtEl>
                                          <p:spTgt spid="147652"/>
                                        </p:tgtEl>
                                        <p:attrNameLst>
                                          <p:attrName>style.visibility</p:attrName>
                                        </p:attrNameLst>
                                      </p:cBhvr>
                                      <p:to>
                                        <p:strVal val="hidden"/>
                                      </p:to>
                                    </p:set>
                                  </p:childTnLst>
                                </p:cTn>
                              </p:par>
                              <p:par>
                                <p:cTn id="129" presetID="1" presetClass="exit" presetSubtype="0" fill="hold" nodeType="withEffect">
                                  <p:stCondLst>
                                    <p:cond delay="0"/>
                                  </p:stCondLst>
                                  <p:childTnLst>
                                    <p:set>
                                      <p:cBhvr>
                                        <p:cTn id="130" dur="1" fill="hold">
                                          <p:stCondLst>
                                            <p:cond delay="0"/>
                                          </p:stCondLst>
                                        </p:cTn>
                                        <p:tgtEl>
                                          <p:spTgt spid="147656"/>
                                        </p:tgtEl>
                                        <p:attrNameLst>
                                          <p:attrName>style.visibility</p:attrName>
                                        </p:attrNameLst>
                                      </p:cBhvr>
                                      <p:to>
                                        <p:strVal val="hidden"/>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nodeType="clickEffect">
                                  <p:stCondLst>
                                    <p:cond delay="0"/>
                                  </p:stCondLst>
                                  <p:childTnLst>
                                    <p:set>
                                      <p:cBhvr>
                                        <p:cTn id="134" dur="1" fill="hold">
                                          <p:stCondLst>
                                            <p:cond delay="0"/>
                                          </p:stCondLst>
                                        </p:cTn>
                                        <p:tgtEl>
                                          <p:spTgt spid="147655"/>
                                        </p:tgtEl>
                                        <p:attrNameLst>
                                          <p:attrName>style.visibility</p:attrName>
                                        </p:attrNameLst>
                                      </p:cBhvr>
                                      <p:to>
                                        <p:strVal val="visible"/>
                                      </p:to>
                                    </p:set>
                                  </p:childTnLst>
                                </p:cTn>
                              </p:par>
                              <p:par>
                                <p:cTn id="135" presetID="32" presetClass="emph" presetSubtype="0" fill="hold" nodeType="withEffect">
                                  <p:stCondLst>
                                    <p:cond delay="0"/>
                                  </p:stCondLst>
                                  <p:childTnLst>
                                    <p:animClr clrSpc="rgb" dir="cw">
                                      <p:cBhvr override="childStyle">
                                        <p:cTn id="136" dur="100" fill="hold"/>
                                        <p:tgtEl>
                                          <p:spTgt spid="147655"/>
                                        </p:tgtEl>
                                        <p:attrNameLst>
                                          <p:attrName>style.color</p:attrName>
                                        </p:attrNameLst>
                                      </p:cBhvr>
                                      <p:to>
                                        <a:schemeClr val="accent2"/>
                                      </p:to>
                                    </p:animClr>
                                    <p:animClr clrSpc="rgb" dir="cw">
                                      <p:cBhvr>
                                        <p:cTn id="137" dur="100" fill="hold"/>
                                        <p:tgtEl>
                                          <p:spTgt spid="147655"/>
                                        </p:tgtEl>
                                        <p:attrNameLst>
                                          <p:attrName>fillcolor</p:attrName>
                                        </p:attrNameLst>
                                      </p:cBhvr>
                                      <p:to>
                                        <a:schemeClr val="accent2"/>
                                      </p:to>
                                    </p:animClr>
                                    <p:set>
                                      <p:cBhvr>
                                        <p:cTn id="138" dur="100" fill="hold"/>
                                        <p:tgtEl>
                                          <p:spTgt spid="147655"/>
                                        </p:tgtEl>
                                        <p:attrNameLst>
                                          <p:attrName>fill.type</p:attrName>
                                        </p:attrNameLst>
                                      </p:cBhvr>
                                      <p:to>
                                        <p:strVal val="solid"/>
                                      </p:to>
                                    </p:set>
                                    <p:set>
                                      <p:cBhvr>
                                        <p:cTn id="139" dur="100" fill="hold"/>
                                        <p:tgtEl>
                                          <p:spTgt spid="147655"/>
                                        </p:tgtEl>
                                        <p:attrNameLst>
                                          <p:attrName>fill.on</p:attrName>
                                        </p:attrNameLst>
                                      </p:cBhvr>
                                      <p:to>
                                        <p:strVal val="true"/>
                                      </p:to>
                                    </p:set>
                                    <p:animRot by="120000">
                                      <p:cBhvr>
                                        <p:cTn id="140" dur="100" fill="hold">
                                          <p:stCondLst>
                                            <p:cond delay="0"/>
                                          </p:stCondLst>
                                        </p:cTn>
                                        <p:tgtEl>
                                          <p:spTgt spid="147655"/>
                                        </p:tgtEl>
                                        <p:attrNameLst>
                                          <p:attrName>r</p:attrName>
                                        </p:attrNameLst>
                                      </p:cBhvr>
                                    </p:animRot>
                                    <p:animRot by="-240000">
                                      <p:cBhvr>
                                        <p:cTn id="141" dur="200" fill="hold">
                                          <p:stCondLst>
                                            <p:cond delay="200"/>
                                          </p:stCondLst>
                                        </p:cTn>
                                        <p:tgtEl>
                                          <p:spTgt spid="147655"/>
                                        </p:tgtEl>
                                        <p:attrNameLst>
                                          <p:attrName>r</p:attrName>
                                        </p:attrNameLst>
                                      </p:cBhvr>
                                    </p:animRot>
                                    <p:animRot by="240000">
                                      <p:cBhvr>
                                        <p:cTn id="142" dur="200" fill="hold">
                                          <p:stCondLst>
                                            <p:cond delay="400"/>
                                          </p:stCondLst>
                                        </p:cTn>
                                        <p:tgtEl>
                                          <p:spTgt spid="147655"/>
                                        </p:tgtEl>
                                        <p:attrNameLst>
                                          <p:attrName>r</p:attrName>
                                        </p:attrNameLst>
                                      </p:cBhvr>
                                    </p:animRot>
                                    <p:animRot by="-240000">
                                      <p:cBhvr>
                                        <p:cTn id="143" dur="200" fill="hold">
                                          <p:stCondLst>
                                            <p:cond delay="600"/>
                                          </p:stCondLst>
                                        </p:cTn>
                                        <p:tgtEl>
                                          <p:spTgt spid="147655"/>
                                        </p:tgtEl>
                                        <p:attrNameLst>
                                          <p:attrName>r</p:attrName>
                                        </p:attrNameLst>
                                      </p:cBhvr>
                                    </p:animRot>
                                    <p:animRot by="120000">
                                      <p:cBhvr>
                                        <p:cTn id="144" dur="200" fill="hold">
                                          <p:stCondLst>
                                            <p:cond delay="800"/>
                                          </p:stCondLst>
                                        </p:cTn>
                                        <p:tgtEl>
                                          <p:spTgt spid="147655"/>
                                        </p:tgtEl>
                                        <p:attrNameLst>
                                          <p:attrName>r</p:attrName>
                                        </p:attrNameLst>
                                      </p:cBhvr>
                                    </p:animRot>
                                  </p:childTnLst>
                                </p:cTn>
                              </p:par>
                              <p:par>
                                <p:cTn id="145" presetID="2" presetClass="entr" presetSubtype="4" fill="hold" grpId="0" nodeType="withEffect">
                                  <p:stCondLst>
                                    <p:cond delay="0"/>
                                  </p:stCondLst>
                                  <p:childTnLst>
                                    <p:set>
                                      <p:cBhvr>
                                        <p:cTn id="146" dur="1" fill="hold">
                                          <p:stCondLst>
                                            <p:cond delay="0"/>
                                          </p:stCondLst>
                                        </p:cTn>
                                        <p:tgtEl>
                                          <p:spTgt spid="147660"/>
                                        </p:tgtEl>
                                        <p:attrNameLst>
                                          <p:attrName>style.visibility</p:attrName>
                                        </p:attrNameLst>
                                      </p:cBhvr>
                                      <p:to>
                                        <p:strVal val="visible"/>
                                      </p:to>
                                    </p:set>
                                    <p:anim calcmode="lin" valueType="num">
                                      <p:cBhvr additive="base">
                                        <p:cTn id="147" dur="500" fill="hold"/>
                                        <p:tgtEl>
                                          <p:spTgt spid="147660"/>
                                        </p:tgtEl>
                                        <p:attrNameLst>
                                          <p:attrName>ppt_x</p:attrName>
                                        </p:attrNameLst>
                                      </p:cBhvr>
                                      <p:tavLst>
                                        <p:tav tm="0">
                                          <p:val>
                                            <p:strVal val="#ppt_x"/>
                                          </p:val>
                                        </p:tav>
                                        <p:tav tm="100000">
                                          <p:val>
                                            <p:strVal val="#ppt_x"/>
                                          </p:val>
                                        </p:tav>
                                      </p:tavLst>
                                    </p:anim>
                                    <p:anim calcmode="lin" valueType="num">
                                      <p:cBhvr additive="base">
                                        <p:cTn id="148" dur="500" fill="hold"/>
                                        <p:tgtEl>
                                          <p:spTgt spid="147660"/>
                                        </p:tgtEl>
                                        <p:attrNameLst>
                                          <p:attrName>ppt_y</p:attrName>
                                        </p:attrNameLst>
                                      </p:cBhvr>
                                      <p:tavLst>
                                        <p:tav tm="0">
                                          <p:val>
                                            <p:strVal val="1+#ppt_h/2"/>
                                          </p:val>
                                        </p:tav>
                                        <p:tav tm="100000">
                                          <p:val>
                                            <p:strVal val="#ppt_y"/>
                                          </p:val>
                                        </p:tav>
                                      </p:tavLst>
                                    </p:anim>
                                  </p:childTnLst>
                                </p:cTn>
                              </p:par>
                              <p:par>
                                <p:cTn id="149" presetID="1" presetClass="exit" presetSubtype="0" fill="hold" nodeType="withEffect">
                                  <p:stCondLst>
                                    <p:cond delay="0"/>
                                  </p:stCondLst>
                                  <p:childTnLst>
                                    <p:set>
                                      <p:cBhvr>
                                        <p:cTn id="150" dur="1" fill="hold">
                                          <p:stCondLst>
                                            <p:cond delay="0"/>
                                          </p:stCondLst>
                                        </p:cTn>
                                        <p:tgtEl>
                                          <p:spTgt spid="147654"/>
                                        </p:tgtEl>
                                        <p:attrNameLst>
                                          <p:attrName>style.visibility</p:attrName>
                                        </p:attrNameLst>
                                      </p:cBhvr>
                                      <p:to>
                                        <p:strVal val="hidden"/>
                                      </p:to>
                                    </p:set>
                                  </p:childTnLst>
                                </p:cTn>
                              </p:par>
                              <p:par>
                                <p:cTn id="151" presetID="1" presetClass="exit" presetSubtype="0" fill="hold" nodeType="withEffect">
                                  <p:stCondLst>
                                    <p:cond delay="0"/>
                                  </p:stCondLst>
                                  <p:childTnLst>
                                    <p:set>
                                      <p:cBhvr>
                                        <p:cTn id="152" dur="1" fill="hold">
                                          <p:stCondLst>
                                            <p:cond delay="0"/>
                                          </p:stCondLst>
                                        </p:cTn>
                                        <p:tgtEl>
                                          <p:spTgt spid="147653"/>
                                        </p:tgtEl>
                                        <p:attrNameLst>
                                          <p:attrName>style.visibility</p:attrName>
                                        </p:attrNameLst>
                                      </p:cBhvr>
                                      <p:to>
                                        <p:strVal val="hidden"/>
                                      </p:to>
                                    </p:set>
                                  </p:childTnLst>
                                </p:cTn>
                              </p:par>
                            </p:childTnLst>
                          </p:cTn>
                        </p:par>
                        <p:par>
                          <p:cTn id="153" fill="hold">
                            <p:stCondLst>
                              <p:cond delay="0"/>
                            </p:stCondLst>
                            <p:childTnLst>
                              <p:par>
                                <p:cTn id="154" presetID="2" presetClass="entr" presetSubtype="4" fill="hold" nodeType="afterEffect">
                                  <p:stCondLst>
                                    <p:cond delay="0"/>
                                  </p:stCondLst>
                                  <p:childTnLst>
                                    <p:set>
                                      <p:cBhvr>
                                        <p:cTn id="155" dur="1" fill="hold">
                                          <p:stCondLst>
                                            <p:cond delay="0"/>
                                          </p:stCondLst>
                                        </p:cTn>
                                        <p:tgtEl>
                                          <p:spTgt spid="147673">
                                            <p:txEl>
                                              <p:charRg st="0" end="20"/>
                                            </p:txEl>
                                          </p:spTgt>
                                        </p:tgtEl>
                                        <p:attrNameLst>
                                          <p:attrName>style.visibility</p:attrName>
                                        </p:attrNameLst>
                                      </p:cBhvr>
                                      <p:to>
                                        <p:strVal val="visible"/>
                                      </p:to>
                                    </p:set>
                                    <p:anim calcmode="lin" valueType="num">
                                      <p:cBhvr additive="base">
                                        <p:cTn id="156" dur="500" fill="hold"/>
                                        <p:tgtEl>
                                          <p:spTgt spid="147673">
                                            <p:txEl>
                                              <p:charRg st="0" end="20"/>
                                            </p:txEl>
                                          </p:spTgt>
                                        </p:tgtEl>
                                        <p:attrNameLst>
                                          <p:attrName>ppt_x</p:attrName>
                                        </p:attrNameLst>
                                      </p:cBhvr>
                                      <p:tavLst>
                                        <p:tav tm="0">
                                          <p:val>
                                            <p:strVal val="#ppt_x"/>
                                          </p:val>
                                        </p:tav>
                                        <p:tav tm="100000">
                                          <p:val>
                                            <p:strVal val="#ppt_x"/>
                                          </p:val>
                                        </p:tav>
                                      </p:tavLst>
                                    </p:anim>
                                    <p:anim calcmode="lin" valueType="num">
                                      <p:cBhvr additive="base">
                                        <p:cTn id="157" dur="500" fill="hold"/>
                                        <p:tgtEl>
                                          <p:spTgt spid="147673">
                                            <p:txEl>
                                              <p:charRg st="0" end="2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528" grpId="0"/>
      <p:bldP spid="147528" grpId="1"/>
      <p:bldP spid="147531" grpId="0"/>
      <p:bldP spid="147531" grpId="1"/>
      <p:bldP spid="147532" grpId="0"/>
      <p:bldP spid="147532" grpId="2"/>
      <p:bldP spid="147657" grpId="0"/>
      <p:bldP spid="147658" grpId="0"/>
      <p:bldP spid="147659" grpId="0"/>
      <p:bldP spid="147660" grpId="0"/>
      <p:bldP spid="147661" grpId="0"/>
      <p:bldP spid="147670" grpId="0" build="p"/>
      <p:bldP spid="147671" grpId="0"/>
      <p:bldP spid="14767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6130" name="标题 176129"/>
          <p:cNvSpPr>
            <a:spLocks noGrp="1"/>
          </p:cNvSpPr>
          <p:nvPr>
            <p:ph type="title"/>
          </p:nvPr>
        </p:nvSpPr>
        <p:spPr>
          <a:ln/>
        </p:spPr>
        <p:txBody>
          <a:bodyPr anchor="ctr"/>
          <a:p>
            <a:r>
              <a:rPr lang="zh-CN" altLang="en-US" dirty="0">
                <a:ea typeface="华文行楷" panose="02010800040101010101" pitchFamily="2" charset="-122"/>
              </a:rPr>
              <a:t>状态转移</a:t>
            </a:r>
            <a:endParaRPr lang="zh-CN" altLang="en-US" dirty="0">
              <a:ea typeface="华文行楷" panose="02010800040101010101" pitchFamily="2" charset="-122"/>
            </a:endParaRPr>
          </a:p>
        </p:txBody>
      </p:sp>
      <p:sp>
        <p:nvSpPr>
          <p:cNvPr id="176131" name="文本占位符 176130"/>
          <p:cNvSpPr>
            <a:spLocks noGrp="1"/>
          </p:cNvSpPr>
          <p:nvPr>
            <p:ph type="body" idx="1"/>
          </p:nvPr>
        </p:nvSpPr>
        <p:spPr>
          <a:xfrm>
            <a:off x="1173163" y="1676400"/>
            <a:ext cx="7589837" cy="1143000"/>
          </a:xfrm>
          <a:ln/>
        </p:spPr>
        <p:txBody>
          <a:bodyPr/>
          <a:p>
            <a:r>
              <a:rPr lang="zh-CN" altLang="en-US" sz="2800" b="1" dirty="0">
                <a:solidFill>
                  <a:schemeClr val="tx2"/>
                </a:solidFill>
                <a:latin typeface="Times New Roman" panose="02020603050405020304" pitchFamily="18" charset="0"/>
                <a:ea typeface="仿宋" panose="02010609060101010101" pitchFamily="49" charset="-122"/>
              </a:rPr>
              <a:t>考虑每个格子的状态</a:t>
            </a:r>
            <a:r>
              <a:rPr lang="en-US" altLang="zh-CN" sz="2800" b="1" dirty="0">
                <a:solidFill>
                  <a:schemeClr val="tx2"/>
                </a:solidFill>
                <a:latin typeface="Times New Roman" panose="02020603050405020304" pitchFamily="18" charset="0"/>
                <a:ea typeface="仿宋" panose="02010609060101010101" pitchFamily="49" charset="-122"/>
              </a:rPr>
              <a:t>,  </a:t>
            </a:r>
            <a:r>
              <a:rPr lang="zh-CN" altLang="en-US" sz="2800" b="1" dirty="0">
                <a:solidFill>
                  <a:schemeClr val="tx2"/>
                </a:solidFill>
                <a:latin typeface="Times New Roman" panose="02020603050405020304" pitchFamily="18" charset="0"/>
                <a:ea typeface="仿宋" panose="02010609060101010101" pitchFamily="49" charset="-122"/>
              </a:rPr>
              <a:t>根据上一个状态</a:t>
            </a:r>
            <a:r>
              <a:rPr lang="en-US" altLang="zh-CN" sz="2800" i="1" dirty="0" err="1">
                <a:solidFill>
                  <a:schemeClr val="tx2"/>
                </a:solidFill>
                <a:latin typeface="Times New Roman" panose="02020603050405020304" pitchFamily="18" charset="0"/>
                <a:ea typeface="仿宋" panose="02010609060101010101" pitchFamily="49" charset="-122"/>
              </a:rPr>
              <a:t>O</a:t>
            </a:r>
            <a:r>
              <a:rPr lang="en-US" altLang="zh-CN" sz="2800" dirty="0" err="1">
                <a:solidFill>
                  <a:schemeClr val="tx2"/>
                </a:solidFill>
                <a:latin typeface="Times New Roman" panose="02020603050405020304" pitchFamily="18" charset="0"/>
                <a:ea typeface="仿宋" panose="02010609060101010101" pitchFamily="49" charset="-122"/>
              </a:rPr>
              <a:t>(</a:t>
            </a:r>
            <a:r>
              <a:rPr lang="en-US" altLang="zh-CN" sz="2800" i="1" dirty="0" err="1">
                <a:solidFill>
                  <a:schemeClr val="tx2"/>
                </a:solidFill>
                <a:latin typeface="Times New Roman" panose="02020603050405020304" pitchFamily="18" charset="0"/>
                <a:ea typeface="仿宋" panose="02010609060101010101" pitchFamily="49" charset="-122"/>
              </a:rPr>
              <a:t>n</a:t>
            </a:r>
            <a:r>
              <a:rPr lang="en-US" altLang="zh-CN" sz="2800">
                <a:solidFill>
                  <a:schemeClr val="tx2"/>
                </a:solidFill>
                <a:latin typeface="Times New Roman" panose="02020603050405020304" pitchFamily="18" charset="0"/>
                <a:ea typeface="仿宋" panose="02010609060101010101" pitchFamily="49" charset="-122"/>
              </a:rPr>
              <a:t>)</a:t>
            </a:r>
            <a:r>
              <a:rPr lang="zh-CN" altLang="en-US" sz="2800" b="1" dirty="0">
                <a:solidFill>
                  <a:schemeClr val="tx2"/>
                </a:solidFill>
                <a:latin typeface="Times New Roman" panose="02020603050405020304" pitchFamily="18" charset="0"/>
                <a:ea typeface="仿宋" panose="02010609060101010101" pitchFamily="49" charset="-122"/>
              </a:rPr>
              <a:t>扫描计算出新的最小表示状态．</a:t>
            </a:r>
            <a:endParaRPr lang="zh-CN" altLang="en-US" sz="2800" b="1">
              <a:solidFill>
                <a:schemeClr val="tx2"/>
              </a:solidFill>
              <a:latin typeface="Times New Roman" panose="02020603050405020304" pitchFamily="18" charset="0"/>
              <a:ea typeface="仿宋" panose="02010609060101010101" pitchFamily="49" charset="-122"/>
            </a:endParaRPr>
          </a:p>
        </p:txBody>
      </p:sp>
      <p:sp>
        <p:nvSpPr>
          <p:cNvPr id="176132" name="矩形 176131"/>
          <p:cNvSpPr/>
          <p:nvPr/>
        </p:nvSpPr>
        <p:spPr>
          <a:xfrm>
            <a:off x="1168400" y="2971800"/>
            <a:ext cx="7975600" cy="11430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lnSpc>
                <a:spcPct val="120000"/>
              </a:lnSpc>
            </a:pPr>
            <a:r>
              <a:rPr lang="zh-CN" altLang="en-US" sz="2800" b="1" dirty="0">
                <a:solidFill>
                  <a:schemeClr val="tx2"/>
                </a:solidFill>
                <a:latin typeface="Times New Roman" panose="02020603050405020304" pitchFamily="18" charset="0"/>
                <a:ea typeface="仿宋" panose="02010609060101010101" pitchFamily="49" charset="-122"/>
              </a:rPr>
              <a:t>对于</a:t>
            </a:r>
            <a:r>
              <a:rPr lang="en-US" altLang="zh-CN" sz="2800" i="1">
                <a:solidFill>
                  <a:schemeClr val="tx2"/>
                </a:solidFill>
                <a:latin typeface="Times New Roman" panose="02020603050405020304" pitchFamily="18" charset="0"/>
                <a:ea typeface="仿宋" panose="02010609060101010101" pitchFamily="49" charset="-122"/>
              </a:rPr>
              <a:t>m = n</a:t>
            </a:r>
            <a:r>
              <a:rPr lang="en-US" altLang="zh-CN" sz="2800">
                <a:solidFill>
                  <a:schemeClr val="tx2"/>
                </a:solidFill>
                <a:latin typeface="Times New Roman" panose="02020603050405020304" pitchFamily="18" charset="0"/>
                <a:ea typeface="仿宋" panose="02010609060101010101" pitchFamily="49" charset="-122"/>
              </a:rPr>
              <a:t> = 12</a:t>
            </a:r>
            <a:r>
              <a:rPr lang="zh-CN" altLang="en-US" sz="2800" b="1" dirty="0">
                <a:solidFill>
                  <a:schemeClr val="tx2"/>
                </a:solidFill>
                <a:latin typeface="Times New Roman" panose="02020603050405020304" pitchFamily="18" charset="0"/>
                <a:ea typeface="仿宋" panose="02010609060101010101" pitchFamily="49" charset="-122"/>
              </a:rPr>
              <a:t>的无障碍棋盘的极限数据</a:t>
            </a:r>
            <a:r>
              <a:rPr lang="en-US" altLang="zh-CN" sz="2800" b="1" dirty="0">
                <a:solidFill>
                  <a:schemeClr val="tx2"/>
                </a:solidFill>
                <a:latin typeface="Times New Roman" panose="02020603050405020304" pitchFamily="18" charset="0"/>
                <a:ea typeface="仿宋" panose="02010609060101010101" pitchFamily="49" charset="-122"/>
              </a:rPr>
              <a:t>, </a:t>
            </a:r>
            <a:r>
              <a:rPr lang="zh-CN" altLang="en-US" sz="2800" b="1" dirty="0">
                <a:solidFill>
                  <a:schemeClr val="tx2"/>
                </a:solidFill>
                <a:latin typeface="Times New Roman" panose="02020603050405020304" pitchFamily="18" charset="0"/>
                <a:ea typeface="仿宋" panose="02010609060101010101" pitchFamily="49" charset="-122"/>
              </a:rPr>
              <a:t>扩展状态总数为</a:t>
            </a:r>
            <a:r>
              <a:rPr lang="en-US" altLang="zh-CN" sz="2800">
                <a:solidFill>
                  <a:schemeClr val="tx2"/>
                </a:solidFill>
                <a:latin typeface="Times New Roman" panose="02020603050405020304" pitchFamily="18" charset="0"/>
                <a:ea typeface="仿宋" panose="02010609060101010101" pitchFamily="49" charset="-122"/>
              </a:rPr>
              <a:t>1333113</a:t>
            </a:r>
            <a:r>
              <a:rPr lang="en-US" altLang="zh-CN" sz="2800" b="1" dirty="0">
                <a:solidFill>
                  <a:schemeClr val="tx2"/>
                </a:solidFill>
                <a:latin typeface="Times New Roman" panose="02020603050405020304" pitchFamily="18" charset="0"/>
                <a:ea typeface="仿宋" panose="02010609060101010101" pitchFamily="49" charset="-122"/>
              </a:rPr>
              <a:t> , </a:t>
            </a:r>
            <a:r>
              <a:rPr lang="zh-CN" altLang="en-US" sz="2800" b="1" dirty="0">
                <a:solidFill>
                  <a:schemeClr val="tx2"/>
                </a:solidFill>
                <a:latin typeface="Times New Roman" panose="02020603050405020304" pitchFamily="18" charset="0"/>
                <a:ea typeface="仿宋" panose="02010609060101010101" pitchFamily="49" charset="-122"/>
              </a:rPr>
              <a:t>问题已经基本解决．</a:t>
            </a:r>
            <a:endParaRPr lang="zh-CN" altLang="en-US" sz="2800" b="1" dirty="0">
              <a:solidFill>
                <a:schemeClr val="tx2"/>
              </a:solidFill>
              <a:latin typeface="Times New Roman" panose="02020603050405020304" pitchFamily="18" charset="0"/>
              <a:ea typeface="仿宋" panose="02010609060101010101" pitchFamily="49" charset="-122"/>
            </a:endParaRPr>
          </a:p>
        </p:txBody>
      </p:sp>
      <p:sp>
        <p:nvSpPr>
          <p:cNvPr id="176133" name="矩形 176132"/>
          <p:cNvSpPr/>
          <p:nvPr/>
        </p:nvSpPr>
        <p:spPr>
          <a:xfrm>
            <a:off x="1168400" y="4343400"/>
            <a:ext cx="7823200" cy="12954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lnSpc>
                <a:spcPct val="120000"/>
              </a:lnSpc>
            </a:pPr>
            <a:r>
              <a:rPr lang="zh-CN" altLang="en-US" sz="2800" b="1" dirty="0">
                <a:solidFill>
                  <a:schemeClr val="tx2"/>
                </a:solidFill>
                <a:latin typeface="Times New Roman" panose="02020603050405020304" pitchFamily="18" charset="0"/>
                <a:ea typeface="仿宋" panose="02010609060101010101" pitchFamily="49" charset="-122"/>
              </a:rPr>
              <a:t>本题为一个棋盘模型的</a:t>
            </a:r>
            <a:r>
              <a:rPr lang="zh-CN" altLang="en-US" sz="2800" b="1" dirty="0">
                <a:solidFill>
                  <a:srgbClr val="FF0066"/>
                </a:solidFill>
                <a:latin typeface="Times New Roman" panose="02020603050405020304" pitchFamily="18" charset="0"/>
                <a:ea typeface="仿宋" panose="02010609060101010101" pitchFamily="49" charset="-122"/>
              </a:rPr>
              <a:t>简单回路</a:t>
            </a:r>
            <a:r>
              <a:rPr lang="zh-CN" altLang="en-US" sz="2800" b="1" dirty="0">
                <a:solidFill>
                  <a:schemeClr val="tx2"/>
                </a:solidFill>
                <a:latin typeface="Times New Roman" panose="02020603050405020304" pitchFamily="18" charset="0"/>
                <a:ea typeface="仿宋" panose="02010609060101010101" pitchFamily="49" charset="-122"/>
              </a:rPr>
              <a:t>问题．</a:t>
            </a:r>
            <a:endParaRPr lang="zh-CN" altLang="en-US" sz="2800" b="1" dirty="0">
              <a:solidFill>
                <a:schemeClr val="tx2"/>
              </a:solidFill>
              <a:latin typeface="Times New Roman" panose="02020603050405020304" pitchFamily="18" charset="0"/>
              <a:ea typeface="仿宋" panose="02010609060101010101" pitchFamily="49" charset="-122"/>
            </a:endParaRPr>
          </a:p>
          <a:p>
            <a:pPr lvl="0">
              <a:lnSpc>
                <a:spcPct val="120000"/>
              </a:lnSpc>
              <a:buNone/>
            </a:pPr>
            <a:r>
              <a:rPr lang="zh-CN" altLang="en-US" sz="2800" b="1" dirty="0">
                <a:solidFill>
                  <a:schemeClr val="tx2"/>
                </a:solidFill>
                <a:latin typeface="Times New Roman" panose="02020603050405020304" pitchFamily="18" charset="0"/>
                <a:ea typeface="仿宋" panose="02010609060101010101" pitchFamily="49" charset="-122"/>
              </a:rPr>
              <a:t>　针对问题的特殊性</a:t>
            </a:r>
            <a:r>
              <a:rPr lang="en-US" altLang="zh-CN" sz="2800" b="1" dirty="0">
                <a:solidFill>
                  <a:schemeClr val="tx2"/>
                </a:solidFill>
                <a:latin typeface="Times New Roman" panose="02020603050405020304" pitchFamily="18" charset="0"/>
                <a:ea typeface="仿宋" panose="02010609060101010101" pitchFamily="49" charset="-122"/>
              </a:rPr>
              <a:t>,  </a:t>
            </a:r>
            <a:r>
              <a:rPr lang="zh-CN" altLang="en-US" sz="2800" b="1" dirty="0">
                <a:solidFill>
                  <a:schemeClr val="tx2"/>
                </a:solidFill>
                <a:latin typeface="Times New Roman" panose="02020603050405020304" pitchFamily="18" charset="0"/>
                <a:ea typeface="仿宋" panose="02010609060101010101" pitchFamily="49" charset="-122"/>
              </a:rPr>
              <a:t>是否有更好的方法呢</a:t>
            </a:r>
            <a:r>
              <a:rPr lang="en-US" altLang="zh-CN" sz="2800" b="1">
                <a:solidFill>
                  <a:schemeClr val="tx2"/>
                </a:solidFill>
                <a:latin typeface="Times New Roman" panose="02020603050405020304" pitchFamily="18" charset="0"/>
                <a:ea typeface="仿宋" panose="02010609060101010101" pitchFamily="49" charset="-122"/>
              </a:rPr>
              <a:t>?</a:t>
            </a:r>
            <a:endParaRPr lang="en-US" altLang="zh-CN" sz="2800" b="1">
              <a:solidFill>
                <a:schemeClr val="tx2"/>
              </a:solidFill>
              <a:latin typeface="Times New Roman" panose="02020603050405020304" pitchFamily="18" charset="0"/>
              <a:ea typeface="仿宋" panose="02010609060101010101" pitchFamily="49" charset="-122"/>
            </a:endParaRPr>
          </a:p>
        </p:txBody>
      </p:sp>
    </p:spTree>
  </p:cSld>
  <p:clrMapOvr>
    <a:masterClrMapping/>
  </p:clrMapOvr>
  <p:transition advTm="29640">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76131">
                                            <p:txEl>
                                              <p:charRg st="0" end="38"/>
                                            </p:txEl>
                                          </p:spTgt>
                                        </p:tgtEl>
                                        <p:attrNameLst>
                                          <p:attrName>style.visibility</p:attrName>
                                        </p:attrNameLst>
                                      </p:cBhvr>
                                      <p:to>
                                        <p:strVal val="visible"/>
                                      </p:to>
                                    </p:set>
                                    <p:animEffect transition="in" filter="box(in)">
                                      <p:cBhvr>
                                        <p:cTn id="7" dur="500"/>
                                        <p:tgtEl>
                                          <p:spTgt spid="176131">
                                            <p:txEl>
                                              <p:charRg st="0" end="38"/>
                                            </p:txEl>
                                          </p:spTgt>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ntr" presetSubtype="0" decel="100000" fill="hold" grpId="0" nodeType="clickEffect">
                                  <p:stCondLst>
                                    <p:cond delay="0"/>
                                  </p:stCondLst>
                                  <p:childTnLst>
                                    <p:set>
                                      <p:cBhvr>
                                        <p:cTn id="11" dur="1" fill="hold">
                                          <p:stCondLst>
                                            <p:cond delay="0"/>
                                          </p:stCondLst>
                                        </p:cTn>
                                        <p:tgtEl>
                                          <p:spTgt spid="176132"/>
                                        </p:tgtEl>
                                        <p:attrNameLst>
                                          <p:attrName>style.visibility</p:attrName>
                                        </p:attrNameLst>
                                      </p:cBhvr>
                                      <p:to>
                                        <p:strVal val="visible"/>
                                      </p:to>
                                    </p:set>
                                    <p:anim calcmode="lin" valueType="num">
                                      <p:cBhvr>
                                        <p:cTn id="12" dur="1000" fill="hold"/>
                                        <p:tgtEl>
                                          <p:spTgt spid="176132"/>
                                        </p:tgtEl>
                                        <p:attrNameLst>
                                          <p:attrName>ppt_w</p:attrName>
                                        </p:attrNameLst>
                                      </p:cBhvr>
                                      <p:tavLst>
                                        <p:tav tm="0">
                                          <p:val>
                                            <p:strVal val="#ppt_w+.3"/>
                                          </p:val>
                                        </p:tav>
                                        <p:tav tm="100000">
                                          <p:val>
                                            <p:strVal val="#ppt_w"/>
                                          </p:val>
                                        </p:tav>
                                      </p:tavLst>
                                    </p:anim>
                                    <p:anim calcmode="lin" valueType="num">
                                      <p:cBhvr>
                                        <p:cTn id="13" dur="1000" fill="hold"/>
                                        <p:tgtEl>
                                          <p:spTgt spid="176132"/>
                                        </p:tgtEl>
                                        <p:attrNameLst>
                                          <p:attrName>ppt_h</p:attrName>
                                        </p:attrNameLst>
                                      </p:cBhvr>
                                      <p:tavLst>
                                        <p:tav tm="0">
                                          <p:val>
                                            <p:strVal val="#ppt_h"/>
                                          </p:val>
                                        </p:tav>
                                        <p:tav tm="100000">
                                          <p:val>
                                            <p:strVal val="#ppt_h"/>
                                          </p:val>
                                        </p:tav>
                                      </p:tavLst>
                                    </p:anim>
                                    <p:animEffect transition="in" filter="fade">
                                      <p:cBhvr>
                                        <p:cTn id="14" dur="1000"/>
                                        <p:tgtEl>
                                          <p:spTgt spid="176132"/>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176133"/>
                                        </p:tgtEl>
                                        <p:attrNameLst>
                                          <p:attrName>style.visibility</p:attrName>
                                        </p:attrNameLst>
                                      </p:cBhvr>
                                      <p:to>
                                        <p:strVal val="visible"/>
                                      </p:to>
                                    </p:set>
                                    <p:anim calcmode="lin" valueType="num">
                                      <p:cBhvr>
                                        <p:cTn id="19" dur="1000" fill="hold"/>
                                        <p:tgtEl>
                                          <p:spTgt spid="176133"/>
                                        </p:tgtEl>
                                        <p:attrNameLst>
                                          <p:attrName>ppt_x</p:attrName>
                                        </p:attrNameLst>
                                      </p:cBhvr>
                                      <p:tavLst>
                                        <p:tav tm="0">
                                          <p:val>
                                            <p:strVal val="#ppt_x-.2"/>
                                          </p:val>
                                        </p:tav>
                                        <p:tav tm="100000">
                                          <p:val>
                                            <p:strVal val="#ppt_x"/>
                                          </p:val>
                                        </p:tav>
                                      </p:tavLst>
                                    </p:anim>
                                    <p:anim calcmode="lin" valueType="num">
                                      <p:cBhvr>
                                        <p:cTn id="20" dur="1000" fill="hold"/>
                                        <p:tgtEl>
                                          <p:spTgt spid="176133"/>
                                        </p:tgtEl>
                                        <p:attrNameLst>
                                          <p:attrName>ppt_y</p:attrName>
                                        </p:attrNameLst>
                                      </p:cBhvr>
                                      <p:tavLst>
                                        <p:tav tm="0">
                                          <p:val>
                                            <p:strVal val="#ppt_y"/>
                                          </p:val>
                                        </p:tav>
                                        <p:tav tm="100000">
                                          <p:val>
                                            <p:strVal val="#ppt_y"/>
                                          </p:val>
                                        </p:tav>
                                      </p:tavLst>
                                    </p:anim>
                                    <p:animEffect transition="in" filter="wipe(right)" prLst="gradientSize: 0.1">
                                      <p:cBhvr>
                                        <p:cTn id="21" dur="1000"/>
                                        <p:tgtEl>
                                          <p:spTgt spid="176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1" grpId="0" build="p"/>
      <p:bldP spid="176132" grpId="0"/>
      <p:bldP spid="17613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1554" name="标题 151553"/>
          <p:cNvSpPr>
            <a:spLocks noGrp="1"/>
          </p:cNvSpPr>
          <p:nvPr>
            <p:ph type="title"/>
          </p:nvPr>
        </p:nvSpPr>
        <p:spPr>
          <a:ln/>
        </p:spPr>
        <p:txBody>
          <a:bodyPr anchor="ctr"/>
          <a:p>
            <a:r>
              <a:rPr lang="zh-CN" altLang="en-US" sz="4000" dirty="0">
                <a:ea typeface="华文行楷" panose="02010800040101010101" pitchFamily="2" charset="-122"/>
              </a:rPr>
              <a:t>进一步分析</a:t>
            </a:r>
            <a:endParaRPr lang="zh-CN" altLang="en-US" sz="4000" dirty="0">
              <a:ea typeface="华文行楷" panose="02010800040101010101" pitchFamily="2" charset="-122"/>
            </a:endParaRPr>
          </a:p>
        </p:txBody>
      </p:sp>
      <p:sp>
        <p:nvSpPr>
          <p:cNvPr id="151555" name="文本占位符 151554"/>
          <p:cNvSpPr>
            <a:spLocks noGrp="1"/>
          </p:cNvSpPr>
          <p:nvPr>
            <p:ph type="body" idx="1"/>
          </p:nvPr>
        </p:nvSpPr>
        <p:spPr>
          <a:xfrm>
            <a:off x="1173163" y="1676400"/>
            <a:ext cx="5761037" cy="533400"/>
          </a:xfrm>
          <a:ln/>
        </p:spPr>
        <p:txBody>
          <a:bodyPr/>
          <a:p>
            <a:r>
              <a:rPr lang="zh-CN" altLang="en-US" sz="2800" b="1" dirty="0">
                <a:solidFill>
                  <a:schemeClr val="tx2"/>
                </a:solidFill>
                <a:latin typeface="仿宋" panose="02010609060101010101" pitchFamily="49" charset="-122"/>
                <a:ea typeface="仿宋" panose="02010609060101010101" pitchFamily="49" charset="-122"/>
              </a:rPr>
              <a:t>每个非障碍格子恰好有</a:t>
            </a:r>
            <a:r>
              <a:rPr lang="en-US" altLang="zh-CN" sz="2800">
                <a:solidFill>
                  <a:schemeClr val="tx2"/>
                </a:solidFill>
                <a:latin typeface="Times New Roman" panose="02020603050405020304" pitchFamily="18" charset="0"/>
                <a:ea typeface="仿宋" panose="02010609060101010101" pitchFamily="49" charset="-122"/>
              </a:rPr>
              <a:t>2</a:t>
            </a:r>
            <a:r>
              <a:rPr lang="zh-CN" altLang="en-US" sz="2800" b="1" dirty="0">
                <a:solidFill>
                  <a:schemeClr val="tx2"/>
                </a:solidFill>
                <a:latin typeface="仿宋" panose="02010609060101010101" pitchFamily="49" charset="-122"/>
                <a:ea typeface="仿宋" panose="02010609060101010101" pitchFamily="49" charset="-122"/>
              </a:rPr>
              <a:t>个插头</a:t>
            </a:r>
            <a:endParaRPr lang="zh-CN" altLang="en-US" sz="2800" b="1" dirty="0">
              <a:solidFill>
                <a:schemeClr val="tx2"/>
              </a:solidFill>
              <a:latin typeface="仿宋" panose="02010609060101010101" pitchFamily="49" charset="-122"/>
              <a:ea typeface="仿宋" panose="02010609060101010101" pitchFamily="49" charset="-122"/>
            </a:endParaRPr>
          </a:p>
        </p:txBody>
      </p:sp>
      <p:grpSp>
        <p:nvGrpSpPr>
          <p:cNvPr id="151556" name="组合 151555"/>
          <p:cNvGrpSpPr/>
          <p:nvPr/>
        </p:nvGrpSpPr>
        <p:grpSpPr>
          <a:xfrm>
            <a:off x="5548313" y="3590925"/>
            <a:ext cx="2681287" cy="2667000"/>
            <a:chOff x="975" y="2219"/>
            <a:chExt cx="1689" cy="1680"/>
          </a:xfrm>
        </p:grpSpPr>
        <p:grpSp>
          <p:nvGrpSpPr>
            <p:cNvPr id="151557" name="组合 151556"/>
            <p:cNvGrpSpPr/>
            <p:nvPr/>
          </p:nvGrpSpPr>
          <p:grpSpPr>
            <a:xfrm>
              <a:off x="975" y="2219"/>
              <a:ext cx="1689" cy="1680"/>
              <a:chOff x="3610" y="1476"/>
              <a:chExt cx="2172" cy="1872"/>
            </a:xfrm>
          </p:grpSpPr>
          <p:grpSp>
            <p:nvGrpSpPr>
              <p:cNvPr id="151558" name="组合 151557"/>
              <p:cNvGrpSpPr/>
              <p:nvPr/>
            </p:nvGrpSpPr>
            <p:grpSpPr>
              <a:xfrm>
                <a:off x="3610" y="1476"/>
                <a:ext cx="362" cy="1872"/>
                <a:chOff x="3610" y="2844"/>
                <a:chExt cx="362" cy="1872"/>
              </a:xfrm>
            </p:grpSpPr>
            <p:sp>
              <p:nvSpPr>
                <p:cNvPr id="151559" name="矩形 151558"/>
                <p:cNvSpPr/>
                <p:nvPr/>
              </p:nvSpPr>
              <p:spPr>
                <a:xfrm>
                  <a:off x="3610" y="2844"/>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1560" name="矩形 151559"/>
                <p:cNvSpPr/>
                <p:nvPr/>
              </p:nvSpPr>
              <p:spPr>
                <a:xfrm>
                  <a:off x="3610" y="3156"/>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1561" name="矩形 151560"/>
                <p:cNvSpPr/>
                <p:nvPr/>
              </p:nvSpPr>
              <p:spPr>
                <a:xfrm>
                  <a:off x="3610" y="3468"/>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1562" name="矩形 151561"/>
                <p:cNvSpPr/>
                <p:nvPr/>
              </p:nvSpPr>
              <p:spPr>
                <a:xfrm>
                  <a:off x="3610" y="3780"/>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1563" name="矩形 151562"/>
                <p:cNvSpPr/>
                <p:nvPr/>
              </p:nvSpPr>
              <p:spPr>
                <a:xfrm>
                  <a:off x="3610" y="4092"/>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1564" name="矩形 151563"/>
                <p:cNvSpPr/>
                <p:nvPr/>
              </p:nvSpPr>
              <p:spPr>
                <a:xfrm>
                  <a:off x="3610" y="4404"/>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grpSp>
          <p:grpSp>
            <p:nvGrpSpPr>
              <p:cNvPr id="151565" name="组合 151564"/>
              <p:cNvGrpSpPr/>
              <p:nvPr/>
            </p:nvGrpSpPr>
            <p:grpSpPr>
              <a:xfrm>
                <a:off x="3972" y="1476"/>
                <a:ext cx="362" cy="1872"/>
                <a:chOff x="3610" y="2844"/>
                <a:chExt cx="362" cy="1872"/>
              </a:xfrm>
            </p:grpSpPr>
            <p:sp>
              <p:nvSpPr>
                <p:cNvPr id="151566" name="矩形 151565"/>
                <p:cNvSpPr/>
                <p:nvPr/>
              </p:nvSpPr>
              <p:spPr>
                <a:xfrm>
                  <a:off x="3610" y="2844"/>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1567" name="矩形 151566"/>
                <p:cNvSpPr/>
                <p:nvPr/>
              </p:nvSpPr>
              <p:spPr>
                <a:xfrm>
                  <a:off x="3610" y="3156"/>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1568" name="矩形 151567"/>
                <p:cNvSpPr/>
                <p:nvPr/>
              </p:nvSpPr>
              <p:spPr>
                <a:xfrm>
                  <a:off x="3610" y="3468"/>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1569" name="矩形 151568"/>
                <p:cNvSpPr/>
                <p:nvPr/>
              </p:nvSpPr>
              <p:spPr>
                <a:xfrm>
                  <a:off x="3610" y="3780"/>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1570" name="矩形 151569"/>
                <p:cNvSpPr/>
                <p:nvPr/>
              </p:nvSpPr>
              <p:spPr>
                <a:xfrm>
                  <a:off x="3610" y="4092"/>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1571" name="矩形 151570"/>
                <p:cNvSpPr/>
                <p:nvPr/>
              </p:nvSpPr>
              <p:spPr>
                <a:xfrm>
                  <a:off x="3610" y="4404"/>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grpSp>
          <p:grpSp>
            <p:nvGrpSpPr>
              <p:cNvPr id="151572" name="组合 151571"/>
              <p:cNvGrpSpPr/>
              <p:nvPr/>
            </p:nvGrpSpPr>
            <p:grpSpPr>
              <a:xfrm>
                <a:off x="4334" y="1476"/>
                <a:ext cx="362" cy="1872"/>
                <a:chOff x="3610" y="2844"/>
                <a:chExt cx="362" cy="1872"/>
              </a:xfrm>
            </p:grpSpPr>
            <p:sp>
              <p:nvSpPr>
                <p:cNvPr id="151573" name="矩形 151572"/>
                <p:cNvSpPr/>
                <p:nvPr/>
              </p:nvSpPr>
              <p:spPr>
                <a:xfrm>
                  <a:off x="3610" y="2844"/>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1574" name="矩形 151573"/>
                <p:cNvSpPr/>
                <p:nvPr/>
              </p:nvSpPr>
              <p:spPr>
                <a:xfrm>
                  <a:off x="3610" y="3156"/>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1575" name="矩形 151574"/>
                <p:cNvSpPr/>
                <p:nvPr/>
              </p:nvSpPr>
              <p:spPr>
                <a:xfrm>
                  <a:off x="3610" y="3468"/>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1576" name="矩形 151575"/>
                <p:cNvSpPr/>
                <p:nvPr/>
              </p:nvSpPr>
              <p:spPr>
                <a:xfrm>
                  <a:off x="3610" y="3780"/>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1577" name="矩形 151576"/>
                <p:cNvSpPr/>
                <p:nvPr/>
              </p:nvSpPr>
              <p:spPr>
                <a:xfrm>
                  <a:off x="3610" y="4092"/>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1578" name="矩形 151577"/>
                <p:cNvSpPr/>
                <p:nvPr/>
              </p:nvSpPr>
              <p:spPr>
                <a:xfrm>
                  <a:off x="3610" y="4404"/>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grpSp>
          <p:grpSp>
            <p:nvGrpSpPr>
              <p:cNvPr id="151579" name="组合 151578"/>
              <p:cNvGrpSpPr/>
              <p:nvPr/>
            </p:nvGrpSpPr>
            <p:grpSpPr>
              <a:xfrm>
                <a:off x="4696" y="1476"/>
                <a:ext cx="362" cy="1872"/>
                <a:chOff x="3610" y="2844"/>
                <a:chExt cx="362" cy="1872"/>
              </a:xfrm>
            </p:grpSpPr>
            <p:sp>
              <p:nvSpPr>
                <p:cNvPr id="151580" name="矩形 151579"/>
                <p:cNvSpPr/>
                <p:nvPr/>
              </p:nvSpPr>
              <p:spPr>
                <a:xfrm>
                  <a:off x="3610" y="2844"/>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1581" name="矩形 151580"/>
                <p:cNvSpPr/>
                <p:nvPr/>
              </p:nvSpPr>
              <p:spPr>
                <a:xfrm>
                  <a:off x="3610" y="3156"/>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1582" name="矩形 151581"/>
                <p:cNvSpPr/>
                <p:nvPr/>
              </p:nvSpPr>
              <p:spPr>
                <a:xfrm>
                  <a:off x="3610" y="3468"/>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1583" name="矩形 151582"/>
                <p:cNvSpPr/>
                <p:nvPr/>
              </p:nvSpPr>
              <p:spPr>
                <a:xfrm>
                  <a:off x="3610" y="3780"/>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1584" name="矩形 151583"/>
                <p:cNvSpPr/>
                <p:nvPr/>
              </p:nvSpPr>
              <p:spPr>
                <a:xfrm>
                  <a:off x="3610" y="4092"/>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1585" name="矩形 151584"/>
                <p:cNvSpPr/>
                <p:nvPr/>
              </p:nvSpPr>
              <p:spPr>
                <a:xfrm>
                  <a:off x="3610" y="4404"/>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grpSp>
          <p:grpSp>
            <p:nvGrpSpPr>
              <p:cNvPr id="151586" name="组合 151585"/>
              <p:cNvGrpSpPr/>
              <p:nvPr/>
            </p:nvGrpSpPr>
            <p:grpSpPr>
              <a:xfrm>
                <a:off x="5058" y="1476"/>
                <a:ext cx="362" cy="1872"/>
                <a:chOff x="3610" y="2844"/>
                <a:chExt cx="362" cy="1872"/>
              </a:xfrm>
            </p:grpSpPr>
            <p:sp>
              <p:nvSpPr>
                <p:cNvPr id="151587" name="矩形 151586"/>
                <p:cNvSpPr/>
                <p:nvPr/>
              </p:nvSpPr>
              <p:spPr>
                <a:xfrm>
                  <a:off x="3610" y="2844"/>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1588" name="矩形 151587"/>
                <p:cNvSpPr/>
                <p:nvPr/>
              </p:nvSpPr>
              <p:spPr>
                <a:xfrm>
                  <a:off x="3610" y="3156"/>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1589" name="矩形 151588"/>
                <p:cNvSpPr/>
                <p:nvPr/>
              </p:nvSpPr>
              <p:spPr>
                <a:xfrm>
                  <a:off x="3610" y="3468"/>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1590" name="矩形 151589"/>
                <p:cNvSpPr/>
                <p:nvPr/>
              </p:nvSpPr>
              <p:spPr>
                <a:xfrm>
                  <a:off x="3610" y="3780"/>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1591" name="矩形 151590"/>
                <p:cNvSpPr/>
                <p:nvPr/>
              </p:nvSpPr>
              <p:spPr>
                <a:xfrm>
                  <a:off x="3610" y="4092"/>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1592" name="矩形 151591"/>
                <p:cNvSpPr/>
                <p:nvPr/>
              </p:nvSpPr>
              <p:spPr>
                <a:xfrm>
                  <a:off x="3610" y="4404"/>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grpSp>
          <p:grpSp>
            <p:nvGrpSpPr>
              <p:cNvPr id="151593" name="组合 151592"/>
              <p:cNvGrpSpPr/>
              <p:nvPr/>
            </p:nvGrpSpPr>
            <p:grpSpPr>
              <a:xfrm>
                <a:off x="5420" y="1476"/>
                <a:ext cx="362" cy="1872"/>
                <a:chOff x="3610" y="2844"/>
                <a:chExt cx="362" cy="1872"/>
              </a:xfrm>
            </p:grpSpPr>
            <p:sp>
              <p:nvSpPr>
                <p:cNvPr id="151594" name="矩形 151593"/>
                <p:cNvSpPr/>
                <p:nvPr/>
              </p:nvSpPr>
              <p:spPr>
                <a:xfrm>
                  <a:off x="3610" y="2844"/>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1595" name="矩形 151594"/>
                <p:cNvSpPr/>
                <p:nvPr/>
              </p:nvSpPr>
              <p:spPr>
                <a:xfrm>
                  <a:off x="3610" y="3156"/>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1596" name="矩形 151595"/>
                <p:cNvSpPr/>
                <p:nvPr/>
              </p:nvSpPr>
              <p:spPr>
                <a:xfrm>
                  <a:off x="3610" y="3468"/>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1597" name="矩形 151596"/>
                <p:cNvSpPr/>
                <p:nvPr/>
              </p:nvSpPr>
              <p:spPr>
                <a:xfrm>
                  <a:off x="3610" y="3780"/>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1598" name="矩形 151597"/>
                <p:cNvSpPr/>
                <p:nvPr/>
              </p:nvSpPr>
              <p:spPr>
                <a:xfrm>
                  <a:off x="3610" y="4092"/>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sp>
              <p:nvSpPr>
                <p:cNvPr id="151599" name="矩形 151598"/>
                <p:cNvSpPr/>
                <p:nvPr/>
              </p:nvSpPr>
              <p:spPr>
                <a:xfrm>
                  <a:off x="3610" y="4404"/>
                  <a:ext cx="362" cy="312"/>
                </a:xfrm>
                <a:prstGeom prst="rect">
                  <a:avLst/>
                </a:prstGeom>
                <a:noFill/>
                <a:ln w="19050" cap="flat" cmpd="sng">
                  <a:solidFill>
                    <a:srgbClr val="000000"/>
                  </a:solidFill>
                  <a:prstDash val="solid"/>
                  <a:miter/>
                  <a:headEnd type="none" w="med" len="med"/>
                  <a:tailEnd type="none" w="med" len="med"/>
                </a:ln>
              </p:spPr>
              <p:txBody>
                <a:bodyPr/>
                <a:p>
                  <a:endParaRPr lang="zh-CN" altLang="en-US"/>
                </a:p>
              </p:txBody>
            </p:sp>
          </p:grpSp>
        </p:grpSp>
        <p:sp>
          <p:nvSpPr>
            <p:cNvPr id="151600" name="直接连接符 151599"/>
            <p:cNvSpPr/>
            <p:nvPr/>
          </p:nvSpPr>
          <p:spPr>
            <a:xfrm>
              <a:off x="1108" y="2319"/>
              <a:ext cx="0" cy="1455"/>
            </a:xfrm>
            <a:prstGeom prst="line">
              <a:avLst/>
            </a:prstGeom>
            <a:ln w="44450" cap="flat" cmpd="sng">
              <a:solidFill>
                <a:srgbClr val="000000"/>
              </a:solidFill>
              <a:prstDash val="solid"/>
              <a:headEnd type="none" w="med" len="med"/>
              <a:tailEnd type="none" w="med" len="med"/>
            </a:ln>
          </p:spPr>
        </p:sp>
        <p:sp>
          <p:nvSpPr>
            <p:cNvPr id="151601" name="直接连接符 151600"/>
            <p:cNvSpPr/>
            <p:nvPr/>
          </p:nvSpPr>
          <p:spPr>
            <a:xfrm>
              <a:off x="1981" y="2319"/>
              <a:ext cx="0" cy="1184"/>
            </a:xfrm>
            <a:prstGeom prst="line">
              <a:avLst/>
            </a:prstGeom>
            <a:ln w="44450" cap="flat" cmpd="sng">
              <a:solidFill>
                <a:srgbClr val="000000"/>
              </a:solidFill>
              <a:prstDash val="solid"/>
              <a:headEnd type="none" w="med" len="med"/>
              <a:tailEnd type="none" w="med" len="med"/>
            </a:ln>
          </p:spPr>
        </p:sp>
        <p:sp>
          <p:nvSpPr>
            <p:cNvPr id="151602" name="直接连接符 151601"/>
            <p:cNvSpPr/>
            <p:nvPr/>
          </p:nvSpPr>
          <p:spPr>
            <a:xfrm flipV="1">
              <a:off x="1968" y="3487"/>
              <a:ext cx="295" cy="1"/>
            </a:xfrm>
            <a:prstGeom prst="line">
              <a:avLst/>
            </a:prstGeom>
            <a:ln w="44450" cap="flat" cmpd="sng">
              <a:solidFill>
                <a:srgbClr val="000000"/>
              </a:solidFill>
              <a:prstDash val="solid"/>
              <a:headEnd type="none" w="med" len="med"/>
              <a:tailEnd type="none" w="med" len="med"/>
            </a:ln>
          </p:spPr>
        </p:sp>
        <p:sp>
          <p:nvSpPr>
            <p:cNvPr id="151603" name="直接连接符 151602"/>
            <p:cNvSpPr/>
            <p:nvPr/>
          </p:nvSpPr>
          <p:spPr>
            <a:xfrm>
              <a:off x="1968" y="3490"/>
              <a:ext cx="113" cy="0"/>
            </a:xfrm>
            <a:prstGeom prst="line">
              <a:avLst/>
            </a:prstGeom>
            <a:ln w="44450" cap="flat" cmpd="sng">
              <a:solidFill>
                <a:schemeClr val="tx1"/>
              </a:solidFill>
              <a:prstDash val="solid"/>
              <a:headEnd type="none" w="med" len="med"/>
              <a:tailEnd type="none" w="med" len="med"/>
            </a:ln>
          </p:spPr>
        </p:sp>
        <p:sp>
          <p:nvSpPr>
            <p:cNvPr id="151604" name="直接连接符 151603"/>
            <p:cNvSpPr/>
            <p:nvPr/>
          </p:nvSpPr>
          <p:spPr>
            <a:xfrm>
              <a:off x="1674" y="2587"/>
              <a:ext cx="0" cy="1190"/>
            </a:xfrm>
            <a:prstGeom prst="line">
              <a:avLst/>
            </a:prstGeom>
            <a:ln w="44450" cap="flat" cmpd="sng">
              <a:solidFill>
                <a:srgbClr val="000000"/>
              </a:solidFill>
              <a:prstDash val="solid"/>
              <a:headEnd type="none" w="med" len="med"/>
              <a:tailEnd type="none" w="med" len="med"/>
            </a:ln>
          </p:spPr>
        </p:sp>
        <p:sp>
          <p:nvSpPr>
            <p:cNvPr id="151605" name="直接连接符 151604"/>
            <p:cNvSpPr/>
            <p:nvPr/>
          </p:nvSpPr>
          <p:spPr>
            <a:xfrm>
              <a:off x="1390" y="2593"/>
              <a:ext cx="0" cy="1185"/>
            </a:xfrm>
            <a:prstGeom prst="line">
              <a:avLst/>
            </a:prstGeom>
            <a:ln w="44450" cap="flat" cmpd="sng">
              <a:solidFill>
                <a:srgbClr val="000000"/>
              </a:solidFill>
              <a:prstDash val="solid"/>
              <a:headEnd type="none" w="med" len="med"/>
              <a:tailEnd type="none" w="med" len="med"/>
            </a:ln>
          </p:spPr>
        </p:sp>
        <p:sp>
          <p:nvSpPr>
            <p:cNvPr id="151606" name="直接连接符 151605"/>
            <p:cNvSpPr/>
            <p:nvPr/>
          </p:nvSpPr>
          <p:spPr>
            <a:xfrm flipV="1">
              <a:off x="1104" y="3763"/>
              <a:ext cx="295" cy="0"/>
            </a:xfrm>
            <a:prstGeom prst="line">
              <a:avLst/>
            </a:prstGeom>
            <a:ln w="44450" cap="flat" cmpd="sng">
              <a:solidFill>
                <a:srgbClr val="000000"/>
              </a:solidFill>
              <a:prstDash val="solid"/>
              <a:headEnd type="none" w="med" len="med"/>
              <a:tailEnd type="none" w="med" len="med"/>
            </a:ln>
          </p:spPr>
        </p:sp>
        <p:sp>
          <p:nvSpPr>
            <p:cNvPr id="151607" name="直接连接符 151606"/>
            <p:cNvSpPr/>
            <p:nvPr/>
          </p:nvSpPr>
          <p:spPr>
            <a:xfrm flipV="1">
              <a:off x="1379" y="2602"/>
              <a:ext cx="295" cy="0"/>
            </a:xfrm>
            <a:prstGeom prst="line">
              <a:avLst/>
            </a:prstGeom>
            <a:ln w="44450" cap="flat" cmpd="sng">
              <a:solidFill>
                <a:srgbClr val="000000"/>
              </a:solidFill>
              <a:prstDash val="solid"/>
              <a:headEnd type="none" w="med" len="med"/>
              <a:tailEnd type="none" w="med" len="med"/>
            </a:ln>
          </p:spPr>
        </p:sp>
        <p:sp>
          <p:nvSpPr>
            <p:cNvPr id="151608" name="直接连接符 151607"/>
            <p:cNvSpPr/>
            <p:nvPr/>
          </p:nvSpPr>
          <p:spPr>
            <a:xfrm>
              <a:off x="2254" y="2319"/>
              <a:ext cx="0" cy="1184"/>
            </a:xfrm>
            <a:prstGeom prst="line">
              <a:avLst/>
            </a:prstGeom>
            <a:ln w="44450" cap="flat" cmpd="sng">
              <a:solidFill>
                <a:srgbClr val="000000"/>
              </a:solidFill>
              <a:prstDash val="solid"/>
              <a:headEnd type="none" w="med" len="med"/>
              <a:tailEnd type="none" w="med" len="med"/>
            </a:ln>
          </p:spPr>
        </p:sp>
        <p:sp>
          <p:nvSpPr>
            <p:cNvPr id="151609" name="直接连接符 151608"/>
            <p:cNvSpPr/>
            <p:nvPr/>
          </p:nvSpPr>
          <p:spPr>
            <a:xfrm flipV="1">
              <a:off x="2239" y="2316"/>
              <a:ext cx="296" cy="3"/>
            </a:xfrm>
            <a:prstGeom prst="line">
              <a:avLst/>
            </a:prstGeom>
            <a:ln w="44450" cap="flat" cmpd="sng">
              <a:solidFill>
                <a:srgbClr val="000000"/>
              </a:solidFill>
              <a:prstDash val="solid"/>
              <a:headEnd type="none" w="med" len="med"/>
              <a:tailEnd type="none" w="med" len="med"/>
            </a:ln>
          </p:spPr>
        </p:sp>
        <p:sp>
          <p:nvSpPr>
            <p:cNvPr id="151610" name="直接连接符 151609"/>
            <p:cNvSpPr/>
            <p:nvPr/>
          </p:nvSpPr>
          <p:spPr>
            <a:xfrm>
              <a:off x="2526" y="2304"/>
              <a:ext cx="0" cy="1469"/>
            </a:xfrm>
            <a:prstGeom prst="line">
              <a:avLst/>
            </a:prstGeom>
            <a:ln w="44450" cap="flat" cmpd="sng">
              <a:solidFill>
                <a:srgbClr val="000000"/>
              </a:solidFill>
              <a:prstDash val="solid"/>
              <a:headEnd type="none" w="med" len="med"/>
              <a:tailEnd type="none" w="med" len="med"/>
            </a:ln>
          </p:spPr>
        </p:sp>
        <p:sp>
          <p:nvSpPr>
            <p:cNvPr id="151611" name="直接连接符 151610"/>
            <p:cNvSpPr/>
            <p:nvPr/>
          </p:nvSpPr>
          <p:spPr>
            <a:xfrm flipV="1">
              <a:off x="1674" y="3763"/>
              <a:ext cx="861" cy="0"/>
            </a:xfrm>
            <a:prstGeom prst="line">
              <a:avLst/>
            </a:prstGeom>
            <a:ln w="44450" cap="flat" cmpd="sng">
              <a:solidFill>
                <a:srgbClr val="000000"/>
              </a:solidFill>
              <a:prstDash val="solid"/>
              <a:headEnd type="none" w="med" len="med"/>
              <a:tailEnd type="none" w="med" len="med"/>
            </a:ln>
          </p:spPr>
        </p:sp>
        <p:sp>
          <p:nvSpPr>
            <p:cNvPr id="151612" name="直接连接符 151611"/>
            <p:cNvSpPr/>
            <p:nvPr/>
          </p:nvSpPr>
          <p:spPr>
            <a:xfrm flipV="1">
              <a:off x="1104" y="2330"/>
              <a:ext cx="884" cy="0"/>
            </a:xfrm>
            <a:prstGeom prst="line">
              <a:avLst/>
            </a:prstGeom>
            <a:ln w="44450" cap="flat" cmpd="sng">
              <a:solidFill>
                <a:schemeClr val="tx1"/>
              </a:solidFill>
              <a:prstDash val="solid"/>
              <a:headEnd type="none" w="med" len="med"/>
              <a:tailEnd type="none" w="med" len="med"/>
            </a:ln>
          </p:spPr>
        </p:sp>
      </p:grpSp>
      <p:sp>
        <p:nvSpPr>
          <p:cNvPr id="151614" name="直接连接符 151613"/>
          <p:cNvSpPr/>
          <p:nvPr/>
        </p:nvSpPr>
        <p:spPr>
          <a:xfrm flipV="1">
            <a:off x="5732463" y="3760788"/>
            <a:ext cx="1420812" cy="0"/>
          </a:xfrm>
          <a:prstGeom prst="line">
            <a:avLst/>
          </a:prstGeom>
          <a:ln w="76200" cap="flat" cmpd="sng">
            <a:solidFill>
              <a:srgbClr val="FF3399"/>
            </a:solidFill>
            <a:prstDash val="solid"/>
            <a:headEnd type="none" w="med" len="med"/>
            <a:tailEnd type="none" w="med" len="med"/>
          </a:ln>
        </p:spPr>
      </p:sp>
      <p:sp>
        <p:nvSpPr>
          <p:cNvPr id="151615" name="直接连接符 151614"/>
          <p:cNvSpPr/>
          <p:nvPr/>
        </p:nvSpPr>
        <p:spPr>
          <a:xfrm>
            <a:off x="5768975" y="3730625"/>
            <a:ext cx="0" cy="2070100"/>
          </a:xfrm>
          <a:prstGeom prst="line">
            <a:avLst/>
          </a:prstGeom>
          <a:ln w="76200" cap="flat" cmpd="sng">
            <a:solidFill>
              <a:srgbClr val="FF3399"/>
            </a:solidFill>
            <a:prstDash val="solid"/>
            <a:headEnd type="none" w="med" len="med"/>
            <a:tailEnd type="none" w="med" len="med"/>
          </a:ln>
        </p:spPr>
      </p:sp>
      <p:sp>
        <p:nvSpPr>
          <p:cNvPr id="151616" name="直接连接符 151615"/>
          <p:cNvSpPr/>
          <p:nvPr/>
        </p:nvSpPr>
        <p:spPr>
          <a:xfrm>
            <a:off x="7131050" y="3738563"/>
            <a:ext cx="0" cy="1854200"/>
          </a:xfrm>
          <a:prstGeom prst="line">
            <a:avLst/>
          </a:prstGeom>
          <a:ln w="76200" cap="flat" cmpd="sng">
            <a:solidFill>
              <a:srgbClr val="FF3399"/>
            </a:solidFill>
            <a:prstDash val="solid"/>
            <a:headEnd type="none" w="med" len="med"/>
            <a:tailEnd type="none" w="med" len="med"/>
          </a:ln>
        </p:spPr>
      </p:sp>
      <p:sp>
        <p:nvSpPr>
          <p:cNvPr id="151617" name="直接连接符 151616"/>
          <p:cNvSpPr/>
          <p:nvPr/>
        </p:nvSpPr>
        <p:spPr>
          <a:xfrm>
            <a:off x="7086600" y="5599113"/>
            <a:ext cx="269875" cy="0"/>
          </a:xfrm>
          <a:prstGeom prst="line">
            <a:avLst/>
          </a:prstGeom>
          <a:ln w="76200" cap="flat" cmpd="sng">
            <a:solidFill>
              <a:srgbClr val="FF3399"/>
            </a:solidFill>
            <a:prstDash val="solid"/>
            <a:headEnd type="none" w="med" len="med"/>
            <a:tailEnd type="none" w="med" len="med"/>
          </a:ln>
        </p:spPr>
      </p:sp>
      <p:grpSp>
        <p:nvGrpSpPr>
          <p:cNvPr id="151618" name="组合 151617"/>
          <p:cNvGrpSpPr/>
          <p:nvPr/>
        </p:nvGrpSpPr>
        <p:grpSpPr>
          <a:xfrm>
            <a:off x="5202238" y="5349875"/>
            <a:ext cx="3527425" cy="503238"/>
            <a:chOff x="661" y="3763"/>
            <a:chExt cx="2222" cy="317"/>
          </a:xfrm>
        </p:grpSpPr>
        <p:sp>
          <p:nvSpPr>
            <p:cNvPr id="151619" name="直接连接符 151618"/>
            <p:cNvSpPr/>
            <p:nvPr/>
          </p:nvSpPr>
          <p:spPr>
            <a:xfrm>
              <a:off x="1994" y="3768"/>
              <a:ext cx="889" cy="0"/>
            </a:xfrm>
            <a:prstGeom prst="line">
              <a:avLst/>
            </a:prstGeom>
            <a:ln w="57150" cap="flat" cmpd="sng">
              <a:solidFill>
                <a:srgbClr val="000080"/>
              </a:solidFill>
              <a:prstDash val="solid"/>
              <a:headEnd type="none" w="med" len="med"/>
              <a:tailEnd type="none" w="med" len="med"/>
            </a:ln>
          </p:spPr>
        </p:sp>
        <p:sp>
          <p:nvSpPr>
            <p:cNvPr id="151620" name="直接连接符 151619"/>
            <p:cNvSpPr/>
            <p:nvPr/>
          </p:nvSpPr>
          <p:spPr>
            <a:xfrm>
              <a:off x="2010" y="3763"/>
              <a:ext cx="0" cy="317"/>
            </a:xfrm>
            <a:prstGeom prst="line">
              <a:avLst/>
            </a:prstGeom>
            <a:ln w="57150" cap="flat" cmpd="sng">
              <a:solidFill>
                <a:srgbClr val="000080"/>
              </a:solidFill>
              <a:prstDash val="solid"/>
              <a:headEnd type="none" w="med" len="med"/>
              <a:tailEnd type="none" w="med" len="med"/>
            </a:ln>
          </p:spPr>
        </p:sp>
        <p:sp>
          <p:nvSpPr>
            <p:cNvPr id="151621" name="直接连接符 151620"/>
            <p:cNvSpPr/>
            <p:nvPr/>
          </p:nvSpPr>
          <p:spPr>
            <a:xfrm>
              <a:off x="661" y="4067"/>
              <a:ext cx="1360" cy="0"/>
            </a:xfrm>
            <a:prstGeom prst="line">
              <a:avLst/>
            </a:prstGeom>
            <a:ln w="57150" cap="flat" cmpd="sng">
              <a:solidFill>
                <a:srgbClr val="000080"/>
              </a:solidFill>
              <a:prstDash val="solid"/>
              <a:headEnd type="none" w="med" len="med"/>
              <a:tailEnd type="none" w="med" len="med"/>
            </a:ln>
          </p:spPr>
        </p:sp>
      </p:grpSp>
      <p:sp>
        <p:nvSpPr>
          <p:cNvPr id="151623" name="直接连接符 151622"/>
          <p:cNvSpPr/>
          <p:nvPr/>
        </p:nvSpPr>
        <p:spPr>
          <a:xfrm>
            <a:off x="6188075" y="4211638"/>
            <a:ext cx="503238" cy="0"/>
          </a:xfrm>
          <a:prstGeom prst="line">
            <a:avLst/>
          </a:prstGeom>
          <a:ln w="76200" cap="flat" cmpd="sng">
            <a:solidFill>
              <a:srgbClr val="9933FF"/>
            </a:solidFill>
            <a:prstDash val="solid"/>
            <a:headEnd type="none" w="med" len="med"/>
            <a:tailEnd type="none" w="med" len="med"/>
          </a:ln>
        </p:spPr>
      </p:sp>
      <p:sp>
        <p:nvSpPr>
          <p:cNvPr id="151624" name="直接连接符 151623"/>
          <p:cNvSpPr/>
          <p:nvPr/>
        </p:nvSpPr>
        <p:spPr>
          <a:xfrm>
            <a:off x="6205538" y="4189413"/>
            <a:ext cx="0" cy="1624012"/>
          </a:xfrm>
          <a:prstGeom prst="line">
            <a:avLst/>
          </a:prstGeom>
          <a:ln w="76200" cap="flat" cmpd="sng">
            <a:solidFill>
              <a:srgbClr val="9933FF"/>
            </a:solidFill>
            <a:prstDash val="solid"/>
            <a:headEnd type="none" w="med" len="med"/>
            <a:tailEnd type="none" w="med" len="med"/>
          </a:ln>
        </p:spPr>
      </p:sp>
      <p:sp>
        <p:nvSpPr>
          <p:cNvPr id="151625" name="直接连接符 151624"/>
          <p:cNvSpPr/>
          <p:nvPr/>
        </p:nvSpPr>
        <p:spPr>
          <a:xfrm>
            <a:off x="6657975" y="4189413"/>
            <a:ext cx="0" cy="1624012"/>
          </a:xfrm>
          <a:prstGeom prst="line">
            <a:avLst/>
          </a:prstGeom>
          <a:ln w="76200" cap="flat" cmpd="sng">
            <a:solidFill>
              <a:srgbClr val="9933FF"/>
            </a:solidFill>
            <a:prstDash val="solid"/>
            <a:headEnd type="none" w="med" len="med"/>
            <a:tailEnd type="none" w="med" len="med"/>
          </a:ln>
        </p:spPr>
      </p:sp>
      <p:sp>
        <p:nvSpPr>
          <p:cNvPr id="151627" name="直接连接符 151626"/>
          <p:cNvSpPr/>
          <p:nvPr/>
        </p:nvSpPr>
        <p:spPr>
          <a:xfrm>
            <a:off x="7581900" y="3744913"/>
            <a:ext cx="433388" cy="0"/>
          </a:xfrm>
          <a:prstGeom prst="line">
            <a:avLst/>
          </a:prstGeom>
          <a:ln w="76200" cap="flat" cmpd="sng">
            <a:solidFill>
              <a:schemeClr val="accent1"/>
            </a:solidFill>
            <a:prstDash val="solid"/>
            <a:headEnd type="none" w="med" len="med"/>
            <a:tailEnd type="none" w="med" len="med"/>
          </a:ln>
        </p:spPr>
      </p:sp>
      <p:sp>
        <p:nvSpPr>
          <p:cNvPr id="151628" name="直接连接符 151627"/>
          <p:cNvSpPr/>
          <p:nvPr/>
        </p:nvSpPr>
        <p:spPr>
          <a:xfrm>
            <a:off x="8001000" y="3703638"/>
            <a:ext cx="0" cy="1620837"/>
          </a:xfrm>
          <a:prstGeom prst="line">
            <a:avLst/>
          </a:prstGeom>
          <a:ln w="76200" cap="flat" cmpd="sng">
            <a:solidFill>
              <a:schemeClr val="accent1"/>
            </a:solidFill>
            <a:prstDash val="solid"/>
            <a:headEnd type="none" w="med" len="med"/>
            <a:tailEnd type="none" w="med" len="med"/>
          </a:ln>
        </p:spPr>
      </p:sp>
      <p:sp>
        <p:nvSpPr>
          <p:cNvPr id="151629" name="直接连接符 151628"/>
          <p:cNvSpPr/>
          <p:nvPr/>
        </p:nvSpPr>
        <p:spPr>
          <a:xfrm>
            <a:off x="7586663" y="3711575"/>
            <a:ext cx="0" cy="1620838"/>
          </a:xfrm>
          <a:prstGeom prst="line">
            <a:avLst/>
          </a:prstGeom>
          <a:ln w="76200" cap="flat" cmpd="sng">
            <a:solidFill>
              <a:schemeClr val="accent1"/>
            </a:solidFill>
            <a:prstDash val="solid"/>
            <a:headEnd type="none" w="med" len="med"/>
            <a:tailEnd type="none" w="med" len="med"/>
          </a:ln>
        </p:spPr>
      </p:sp>
      <p:sp>
        <p:nvSpPr>
          <p:cNvPr id="151631" name="矩形 151630"/>
          <p:cNvSpPr/>
          <p:nvPr/>
        </p:nvSpPr>
        <p:spPr>
          <a:xfrm>
            <a:off x="1187450" y="2286000"/>
            <a:ext cx="7194550" cy="5334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r>
              <a:rPr lang="zh-CN" altLang="en-US" sz="2800" b="1" dirty="0">
                <a:solidFill>
                  <a:schemeClr val="tx2"/>
                </a:solidFill>
                <a:latin typeface="仿宋" panose="02010609060101010101" pitchFamily="49" charset="-122"/>
                <a:ea typeface="仿宋" panose="02010609060101010101" pitchFamily="49" charset="-122"/>
              </a:rPr>
              <a:t>轮廓线以上由若干条互不相交的路径构成</a:t>
            </a:r>
            <a:endParaRPr lang="zh-CN" altLang="en-US" sz="2800" b="1" dirty="0">
              <a:solidFill>
                <a:schemeClr val="tx2"/>
              </a:solidFill>
              <a:latin typeface="仿宋" panose="02010609060101010101" pitchFamily="49" charset="-122"/>
              <a:ea typeface="仿宋" panose="02010609060101010101" pitchFamily="49" charset="-122"/>
            </a:endParaRPr>
          </a:p>
        </p:txBody>
      </p:sp>
      <p:sp>
        <p:nvSpPr>
          <p:cNvPr id="151632" name="矩形 151631"/>
          <p:cNvSpPr/>
          <p:nvPr/>
        </p:nvSpPr>
        <p:spPr>
          <a:xfrm>
            <a:off x="1187450" y="2909888"/>
            <a:ext cx="5289550" cy="595312"/>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r>
              <a:rPr lang="zh-CN" altLang="en-US" sz="2800" b="1" dirty="0">
                <a:solidFill>
                  <a:schemeClr val="tx2"/>
                </a:solidFill>
                <a:latin typeface="仿宋" panose="02010609060101010101" pitchFamily="49" charset="-122"/>
                <a:ea typeface="仿宋" panose="02010609060101010101" pitchFamily="49" charset="-122"/>
              </a:rPr>
              <a:t>每条路径的两端对应两个插头</a:t>
            </a:r>
            <a:endParaRPr lang="zh-CN" altLang="en-US" sz="2800" b="1" dirty="0">
              <a:solidFill>
                <a:schemeClr val="tx2"/>
              </a:solidFill>
              <a:latin typeface="仿宋" panose="02010609060101010101" pitchFamily="49" charset="-122"/>
              <a:ea typeface="仿宋" panose="02010609060101010101" pitchFamily="49" charset="-122"/>
            </a:endParaRPr>
          </a:p>
        </p:txBody>
      </p:sp>
      <p:sp>
        <p:nvSpPr>
          <p:cNvPr id="151634" name="文本框 151633"/>
          <p:cNvSpPr txBox="1"/>
          <p:nvPr/>
        </p:nvSpPr>
        <p:spPr>
          <a:xfrm>
            <a:off x="1371600" y="4235450"/>
            <a:ext cx="3657600" cy="579438"/>
          </a:xfrm>
          <a:prstGeom prst="rect">
            <a:avLst/>
          </a:prstGeom>
          <a:noFill/>
          <a:ln w="76200">
            <a:noFill/>
          </a:ln>
        </p:spPr>
        <p:txBody>
          <a:bodyPr>
            <a:spAutoFit/>
          </a:bodyPr>
          <a:p>
            <a:pPr>
              <a:spcBef>
                <a:spcPct val="50000"/>
              </a:spcBef>
            </a:pPr>
            <a:r>
              <a:rPr lang="zh-CN" altLang="en-US" sz="3200" dirty="0">
                <a:solidFill>
                  <a:schemeClr val="tx2"/>
                </a:solidFill>
                <a:latin typeface="华文行楷" panose="02010800040101010101" pitchFamily="2" charset="-122"/>
                <a:ea typeface="华文行楷" panose="02010800040101010101" pitchFamily="2" charset="-122"/>
              </a:rPr>
              <a:t>插头两两匹配</a:t>
            </a:r>
            <a:endParaRPr lang="zh-CN" altLang="en-US" sz="3200" i="1">
              <a:solidFill>
                <a:schemeClr val="tx2"/>
              </a:solidFill>
              <a:latin typeface="Times New Roman" panose="02020603050405020304" pitchFamily="18" charset="0"/>
              <a:ea typeface="华文行楷" panose="02010800040101010101" pitchFamily="2" charset="-122"/>
            </a:endParaRPr>
          </a:p>
        </p:txBody>
      </p:sp>
      <p:sp>
        <p:nvSpPr>
          <p:cNvPr id="151635" name="矩形 151634"/>
          <p:cNvSpPr/>
          <p:nvPr/>
        </p:nvSpPr>
        <p:spPr>
          <a:xfrm>
            <a:off x="1219200" y="2514600"/>
            <a:ext cx="7010400" cy="10668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accent1"/>
              </a:buClr>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r>
              <a:rPr lang="zh-CN" altLang="en-US" sz="2800" b="1" dirty="0">
                <a:solidFill>
                  <a:schemeClr val="tx2"/>
                </a:solidFill>
                <a:latin typeface="Times New Roman" panose="02020603050405020304" pitchFamily="18" charset="0"/>
                <a:ea typeface="仿宋" panose="02010609060101010101" pitchFamily="49" charset="-122"/>
              </a:rPr>
              <a:t>从左到右一定不会出现</a:t>
            </a:r>
            <a:r>
              <a:rPr lang="en-US" altLang="zh-CN" sz="2800">
                <a:solidFill>
                  <a:schemeClr val="tx2"/>
                </a:solidFill>
                <a:latin typeface="Times New Roman" panose="02020603050405020304" pitchFamily="18" charset="0"/>
                <a:ea typeface="仿宋" panose="02010609060101010101" pitchFamily="49" charset="-122"/>
              </a:rPr>
              <a:t>4</a:t>
            </a:r>
            <a:r>
              <a:rPr lang="zh-CN" altLang="en-US" sz="2800" b="1" dirty="0">
                <a:solidFill>
                  <a:schemeClr val="tx2"/>
                </a:solidFill>
                <a:latin typeface="Times New Roman" panose="02020603050405020304" pitchFamily="18" charset="0"/>
                <a:ea typeface="仿宋" panose="02010609060101010101" pitchFamily="49" charset="-122"/>
              </a:rPr>
              <a:t>个插头</a:t>
            </a:r>
            <a:r>
              <a:rPr lang="en-US" altLang="zh-CN" sz="2800" i="1">
                <a:solidFill>
                  <a:schemeClr val="tx2"/>
                </a:solidFill>
                <a:latin typeface="Times New Roman" panose="02020603050405020304" pitchFamily="18" charset="0"/>
                <a:ea typeface="仿宋" panose="02010609060101010101" pitchFamily="49" charset="-122"/>
              </a:rPr>
              <a:t>a</a:t>
            </a:r>
            <a:r>
              <a:rPr lang="en-US" altLang="zh-CN" sz="2800">
                <a:solidFill>
                  <a:schemeClr val="tx2"/>
                </a:solidFill>
                <a:latin typeface="Times New Roman" panose="02020603050405020304" pitchFamily="18" charset="0"/>
                <a:ea typeface="仿宋" panose="02010609060101010101" pitchFamily="49" charset="-122"/>
              </a:rPr>
              <a:t>, </a:t>
            </a:r>
            <a:r>
              <a:rPr lang="en-US" altLang="zh-CN" sz="2800" i="1">
                <a:solidFill>
                  <a:schemeClr val="tx2"/>
                </a:solidFill>
                <a:latin typeface="Times New Roman" panose="02020603050405020304" pitchFamily="18" charset="0"/>
                <a:ea typeface="仿宋" panose="02010609060101010101" pitchFamily="49" charset="-122"/>
              </a:rPr>
              <a:t>b</a:t>
            </a:r>
            <a:r>
              <a:rPr lang="en-US" altLang="zh-CN" sz="2800">
                <a:solidFill>
                  <a:schemeClr val="tx2"/>
                </a:solidFill>
                <a:latin typeface="Times New Roman" panose="02020603050405020304" pitchFamily="18" charset="0"/>
                <a:ea typeface="仿宋" panose="02010609060101010101" pitchFamily="49" charset="-122"/>
              </a:rPr>
              <a:t>, </a:t>
            </a:r>
            <a:r>
              <a:rPr lang="en-US" altLang="zh-CN" sz="2800" i="1">
                <a:solidFill>
                  <a:schemeClr val="tx2"/>
                </a:solidFill>
                <a:latin typeface="Times New Roman" panose="02020603050405020304" pitchFamily="18" charset="0"/>
                <a:ea typeface="仿宋" panose="02010609060101010101" pitchFamily="49" charset="-122"/>
              </a:rPr>
              <a:t>c</a:t>
            </a:r>
            <a:r>
              <a:rPr lang="en-US" altLang="zh-CN" sz="2800">
                <a:solidFill>
                  <a:schemeClr val="tx2"/>
                </a:solidFill>
                <a:latin typeface="Times New Roman" panose="02020603050405020304" pitchFamily="18" charset="0"/>
                <a:ea typeface="仿宋" panose="02010609060101010101" pitchFamily="49" charset="-122"/>
              </a:rPr>
              <a:t>, </a:t>
            </a:r>
            <a:r>
              <a:rPr lang="en-US" altLang="zh-CN" sz="2800" i="1">
                <a:solidFill>
                  <a:schemeClr val="tx2"/>
                </a:solidFill>
                <a:latin typeface="Times New Roman" panose="02020603050405020304" pitchFamily="18" charset="0"/>
                <a:ea typeface="仿宋" panose="02010609060101010101" pitchFamily="49" charset="-122"/>
              </a:rPr>
              <a:t>d</a:t>
            </a:r>
            <a:r>
              <a:rPr lang="zh-CN" altLang="en-US" sz="2800" dirty="0">
                <a:solidFill>
                  <a:schemeClr val="tx2"/>
                </a:solidFill>
                <a:latin typeface="Times New Roman" panose="02020603050405020304" pitchFamily="18" charset="0"/>
                <a:ea typeface="仿宋" panose="02010609060101010101" pitchFamily="49" charset="-122"/>
              </a:rPr>
              <a:t>，</a:t>
            </a:r>
            <a:r>
              <a:rPr lang="en-US" altLang="zh-CN" sz="2800" i="1">
                <a:solidFill>
                  <a:schemeClr val="tx2"/>
                </a:solidFill>
                <a:latin typeface="Times New Roman" panose="02020603050405020304" pitchFamily="18" charset="0"/>
                <a:ea typeface="仿宋" panose="02010609060101010101" pitchFamily="49" charset="-122"/>
              </a:rPr>
              <a:t>a</a:t>
            </a:r>
            <a:r>
              <a:rPr lang="en-US" altLang="zh-CN" sz="2800">
                <a:solidFill>
                  <a:schemeClr val="tx2"/>
                </a:solidFill>
                <a:latin typeface="Times New Roman" panose="02020603050405020304" pitchFamily="18" charset="0"/>
                <a:ea typeface="仿宋" panose="02010609060101010101" pitchFamily="49" charset="-122"/>
              </a:rPr>
              <a:t>, </a:t>
            </a:r>
            <a:r>
              <a:rPr lang="en-US" altLang="zh-CN" sz="2800" i="1">
                <a:solidFill>
                  <a:schemeClr val="tx2"/>
                </a:solidFill>
                <a:latin typeface="Times New Roman" panose="02020603050405020304" pitchFamily="18" charset="0"/>
                <a:ea typeface="仿宋" panose="02010609060101010101" pitchFamily="49" charset="-122"/>
              </a:rPr>
              <a:t>c</a:t>
            </a:r>
            <a:r>
              <a:rPr lang="zh-CN" altLang="en-US" sz="2800" b="1" dirty="0">
                <a:solidFill>
                  <a:schemeClr val="tx2"/>
                </a:solidFill>
                <a:latin typeface="Times New Roman" panose="02020603050405020304" pitchFamily="18" charset="0"/>
                <a:ea typeface="仿宋" panose="02010609060101010101" pitchFamily="49" charset="-122"/>
              </a:rPr>
              <a:t>匹配，</a:t>
            </a:r>
            <a:r>
              <a:rPr lang="en-US" altLang="zh-CN" sz="2800" i="1">
                <a:solidFill>
                  <a:schemeClr val="tx2"/>
                </a:solidFill>
                <a:latin typeface="Times New Roman" panose="02020603050405020304" pitchFamily="18" charset="0"/>
                <a:ea typeface="仿宋" panose="02010609060101010101" pitchFamily="49" charset="-122"/>
              </a:rPr>
              <a:t>b</a:t>
            </a:r>
            <a:r>
              <a:rPr lang="en-US" altLang="zh-CN" sz="2800">
                <a:solidFill>
                  <a:schemeClr val="tx2"/>
                </a:solidFill>
                <a:latin typeface="Times New Roman" panose="02020603050405020304" pitchFamily="18" charset="0"/>
                <a:ea typeface="仿宋" panose="02010609060101010101" pitchFamily="49" charset="-122"/>
              </a:rPr>
              <a:t>, </a:t>
            </a:r>
            <a:r>
              <a:rPr lang="en-US" altLang="zh-CN" sz="2800" i="1">
                <a:solidFill>
                  <a:schemeClr val="tx2"/>
                </a:solidFill>
                <a:latin typeface="Times New Roman" panose="02020603050405020304" pitchFamily="18" charset="0"/>
                <a:ea typeface="仿宋" panose="02010609060101010101" pitchFamily="49" charset="-122"/>
              </a:rPr>
              <a:t>d</a:t>
            </a:r>
            <a:r>
              <a:rPr lang="zh-CN" altLang="en-US" sz="2800" b="1" dirty="0">
                <a:solidFill>
                  <a:schemeClr val="tx2"/>
                </a:solidFill>
                <a:latin typeface="Times New Roman" panose="02020603050405020304" pitchFamily="18" charset="0"/>
                <a:ea typeface="仿宋" panose="02010609060101010101" pitchFamily="49" charset="-122"/>
              </a:rPr>
              <a:t>匹配．</a:t>
            </a:r>
            <a:endParaRPr lang="zh-CN" altLang="en-US" sz="2800" b="1" dirty="0">
              <a:solidFill>
                <a:schemeClr val="tx2"/>
              </a:solidFill>
              <a:latin typeface="Times New Roman" panose="02020603050405020304" pitchFamily="18" charset="0"/>
              <a:ea typeface="仿宋" panose="02010609060101010101" pitchFamily="49" charset="-122"/>
            </a:endParaRPr>
          </a:p>
        </p:txBody>
      </p:sp>
      <p:grpSp>
        <p:nvGrpSpPr>
          <p:cNvPr id="151636" name="组合 151635"/>
          <p:cNvGrpSpPr/>
          <p:nvPr/>
        </p:nvGrpSpPr>
        <p:grpSpPr>
          <a:xfrm>
            <a:off x="5181600" y="3381375"/>
            <a:ext cx="2879725" cy="1800225"/>
            <a:chOff x="1824" y="2256"/>
            <a:chExt cx="2601" cy="1623"/>
          </a:xfrm>
        </p:grpSpPr>
        <p:sp>
          <p:nvSpPr>
            <p:cNvPr id="151637" name="文本框 151636"/>
            <p:cNvSpPr txBox="1"/>
            <p:nvPr/>
          </p:nvSpPr>
          <p:spPr>
            <a:xfrm>
              <a:off x="3998" y="3351"/>
              <a:ext cx="313" cy="317"/>
            </a:xfrm>
            <a:prstGeom prst="rect">
              <a:avLst/>
            </a:prstGeom>
            <a:noFill/>
            <a:ln w="9525">
              <a:noFill/>
            </a:ln>
          </p:spPr>
          <p:txBody>
            <a:bodyPr/>
            <a:p>
              <a:pPr algn="just"/>
              <a:r>
                <a:rPr lang="en-US" altLang="zh-CN" sz="2400" b="1" i="1">
                  <a:solidFill>
                    <a:srgbClr val="000080"/>
                  </a:solidFill>
                  <a:latin typeface="Times New Roman" panose="02020603050405020304" pitchFamily="18" charset="0"/>
                </a:rPr>
                <a:t>d</a:t>
              </a:r>
              <a:endParaRPr lang="en-US" altLang="zh-CN" sz="2400" i="1">
                <a:latin typeface="Times New Roman" panose="02020603050405020304" pitchFamily="18" charset="0"/>
              </a:endParaRPr>
            </a:p>
          </p:txBody>
        </p:sp>
        <p:sp>
          <p:nvSpPr>
            <p:cNvPr id="151638" name="文本框 151637"/>
            <p:cNvSpPr txBox="1"/>
            <p:nvPr/>
          </p:nvSpPr>
          <p:spPr>
            <a:xfrm>
              <a:off x="3352" y="3367"/>
              <a:ext cx="311" cy="353"/>
            </a:xfrm>
            <a:prstGeom prst="rect">
              <a:avLst/>
            </a:prstGeom>
            <a:noFill/>
            <a:ln w="9525">
              <a:noFill/>
            </a:ln>
          </p:spPr>
          <p:txBody>
            <a:bodyPr/>
            <a:p>
              <a:pPr algn="just"/>
              <a:r>
                <a:rPr lang="en-US" altLang="zh-CN" sz="2400" b="1" i="1">
                  <a:solidFill>
                    <a:srgbClr val="000080"/>
                  </a:solidFill>
                  <a:latin typeface="Times New Roman" panose="02020603050405020304" pitchFamily="18" charset="0"/>
                </a:rPr>
                <a:t>c</a:t>
              </a:r>
              <a:endParaRPr lang="en-US" altLang="zh-CN" sz="2400" i="1">
                <a:latin typeface="Times New Roman" panose="02020603050405020304" pitchFamily="18" charset="0"/>
              </a:endParaRPr>
            </a:p>
          </p:txBody>
        </p:sp>
        <p:sp>
          <p:nvSpPr>
            <p:cNvPr id="151639" name="文本框 151638"/>
            <p:cNvSpPr txBox="1"/>
            <p:nvPr/>
          </p:nvSpPr>
          <p:spPr>
            <a:xfrm>
              <a:off x="1965" y="3495"/>
              <a:ext cx="336" cy="384"/>
            </a:xfrm>
            <a:prstGeom prst="rect">
              <a:avLst/>
            </a:prstGeom>
            <a:noFill/>
            <a:ln w="9525">
              <a:noFill/>
            </a:ln>
          </p:spPr>
          <p:txBody>
            <a:bodyPr/>
            <a:p>
              <a:pPr algn="just"/>
              <a:r>
                <a:rPr lang="en-US" altLang="zh-CN" sz="2400" b="1" i="1">
                  <a:solidFill>
                    <a:srgbClr val="000080"/>
                  </a:solidFill>
                  <a:latin typeface="Times New Roman" panose="02020603050405020304" pitchFamily="18" charset="0"/>
                </a:rPr>
                <a:t>a</a:t>
              </a:r>
              <a:endParaRPr lang="en-US" altLang="zh-CN" sz="2400" i="1">
                <a:latin typeface="Times New Roman" panose="02020603050405020304" pitchFamily="18" charset="0"/>
              </a:endParaRPr>
            </a:p>
          </p:txBody>
        </p:sp>
        <p:sp>
          <p:nvSpPr>
            <p:cNvPr id="151640" name="文本框 151639"/>
            <p:cNvSpPr txBox="1"/>
            <p:nvPr/>
          </p:nvSpPr>
          <p:spPr>
            <a:xfrm>
              <a:off x="2614" y="3513"/>
              <a:ext cx="392" cy="327"/>
            </a:xfrm>
            <a:prstGeom prst="rect">
              <a:avLst/>
            </a:prstGeom>
            <a:noFill/>
            <a:ln w="9525">
              <a:noFill/>
            </a:ln>
          </p:spPr>
          <p:txBody>
            <a:bodyPr/>
            <a:p>
              <a:pPr algn="just"/>
              <a:r>
                <a:rPr lang="en-US" altLang="zh-CN" sz="2400" b="1" i="1">
                  <a:solidFill>
                    <a:srgbClr val="000080"/>
                  </a:solidFill>
                  <a:latin typeface="Times New Roman" panose="02020603050405020304" pitchFamily="18" charset="0"/>
                </a:rPr>
                <a:t>b</a:t>
              </a:r>
              <a:endParaRPr lang="en-US" altLang="zh-CN" sz="2400" i="1">
                <a:latin typeface="Times New Roman" panose="02020603050405020304" pitchFamily="18" charset="0"/>
              </a:endParaRPr>
            </a:p>
          </p:txBody>
        </p:sp>
        <p:sp>
          <p:nvSpPr>
            <p:cNvPr id="151641" name="直接连接符 151640"/>
            <p:cNvSpPr/>
            <p:nvPr/>
          </p:nvSpPr>
          <p:spPr>
            <a:xfrm>
              <a:off x="1824" y="3412"/>
              <a:ext cx="1314" cy="0"/>
            </a:xfrm>
            <a:prstGeom prst="line">
              <a:avLst/>
            </a:prstGeom>
            <a:ln w="76200" cap="flat" cmpd="sng">
              <a:solidFill>
                <a:srgbClr val="000080"/>
              </a:solidFill>
              <a:prstDash val="solid"/>
              <a:headEnd type="none" w="med" len="med"/>
              <a:tailEnd type="none" w="med" len="med"/>
            </a:ln>
          </p:spPr>
        </p:sp>
        <p:sp>
          <p:nvSpPr>
            <p:cNvPr id="151642" name="直接连接符 151641"/>
            <p:cNvSpPr/>
            <p:nvPr/>
          </p:nvSpPr>
          <p:spPr>
            <a:xfrm>
              <a:off x="3111" y="3277"/>
              <a:ext cx="1314" cy="0"/>
            </a:xfrm>
            <a:prstGeom prst="line">
              <a:avLst/>
            </a:prstGeom>
            <a:ln w="76200" cap="flat" cmpd="sng">
              <a:solidFill>
                <a:srgbClr val="000080"/>
              </a:solidFill>
              <a:prstDash val="solid"/>
              <a:headEnd type="none" w="med" len="med"/>
              <a:tailEnd type="none" w="med" len="med"/>
            </a:ln>
          </p:spPr>
        </p:sp>
        <p:sp>
          <p:nvSpPr>
            <p:cNvPr id="151643" name="直接连接符 151642"/>
            <p:cNvSpPr/>
            <p:nvPr/>
          </p:nvSpPr>
          <p:spPr>
            <a:xfrm>
              <a:off x="3125" y="3279"/>
              <a:ext cx="0" cy="133"/>
            </a:xfrm>
            <a:prstGeom prst="line">
              <a:avLst/>
            </a:prstGeom>
            <a:ln w="76200" cap="flat" cmpd="sng">
              <a:solidFill>
                <a:srgbClr val="000080"/>
              </a:solidFill>
              <a:prstDash val="solid"/>
              <a:headEnd type="none" w="med" len="med"/>
              <a:tailEnd type="none" w="med" len="med"/>
            </a:ln>
          </p:spPr>
        </p:sp>
        <p:sp>
          <p:nvSpPr>
            <p:cNvPr id="151644" name="直接连接符 151643"/>
            <p:cNvSpPr/>
            <p:nvPr/>
          </p:nvSpPr>
          <p:spPr>
            <a:xfrm>
              <a:off x="2098" y="3314"/>
              <a:ext cx="0" cy="242"/>
            </a:xfrm>
            <a:prstGeom prst="line">
              <a:avLst/>
            </a:prstGeom>
            <a:ln w="76200" cap="flat" cmpd="sng">
              <a:solidFill>
                <a:srgbClr val="000080"/>
              </a:solidFill>
              <a:prstDash val="solid"/>
              <a:headEnd type="none" w="med" len="med"/>
              <a:tailEnd type="triangle" w="med" len="med"/>
            </a:ln>
          </p:spPr>
        </p:sp>
        <p:sp>
          <p:nvSpPr>
            <p:cNvPr id="151645" name="直接连接符 151644"/>
            <p:cNvSpPr/>
            <p:nvPr/>
          </p:nvSpPr>
          <p:spPr>
            <a:xfrm>
              <a:off x="2727" y="3314"/>
              <a:ext cx="0" cy="242"/>
            </a:xfrm>
            <a:prstGeom prst="line">
              <a:avLst/>
            </a:prstGeom>
            <a:ln w="76200" cap="flat" cmpd="sng">
              <a:solidFill>
                <a:srgbClr val="000080"/>
              </a:solidFill>
              <a:prstDash val="solid"/>
              <a:headEnd type="none" w="med" len="med"/>
              <a:tailEnd type="triangle" w="med" len="med"/>
            </a:ln>
          </p:spPr>
        </p:sp>
        <p:sp>
          <p:nvSpPr>
            <p:cNvPr id="151646" name="直接连接符 151645"/>
            <p:cNvSpPr/>
            <p:nvPr/>
          </p:nvSpPr>
          <p:spPr>
            <a:xfrm>
              <a:off x="3480" y="3181"/>
              <a:ext cx="0" cy="242"/>
            </a:xfrm>
            <a:prstGeom prst="line">
              <a:avLst/>
            </a:prstGeom>
            <a:ln w="76200" cap="flat" cmpd="sng">
              <a:solidFill>
                <a:srgbClr val="000080"/>
              </a:solidFill>
              <a:prstDash val="solid"/>
              <a:headEnd type="none" w="med" len="med"/>
              <a:tailEnd type="triangle" w="med" len="med"/>
            </a:ln>
          </p:spPr>
        </p:sp>
        <p:sp>
          <p:nvSpPr>
            <p:cNvPr id="151647" name="任意多边形 151646"/>
            <p:cNvSpPr/>
            <p:nvPr/>
          </p:nvSpPr>
          <p:spPr>
            <a:xfrm>
              <a:off x="2768" y="2256"/>
              <a:ext cx="1315" cy="988"/>
            </a:xfrm>
            <a:custGeom>
              <a:avLst/>
              <a:gdLst/>
              <a:ahLst/>
              <a:cxnLst/>
              <a:pathLst>
                <a:path w="1448" h="1274">
                  <a:moveTo>
                    <a:pt x="0" y="1274"/>
                  </a:moveTo>
                  <a:cubicBezTo>
                    <a:pt x="105" y="819"/>
                    <a:pt x="211" y="364"/>
                    <a:pt x="362" y="182"/>
                  </a:cubicBezTo>
                  <a:cubicBezTo>
                    <a:pt x="513" y="0"/>
                    <a:pt x="754" y="104"/>
                    <a:pt x="905" y="182"/>
                  </a:cubicBezTo>
                  <a:cubicBezTo>
                    <a:pt x="1056" y="260"/>
                    <a:pt x="1176" y="494"/>
                    <a:pt x="1267" y="650"/>
                  </a:cubicBezTo>
                  <a:cubicBezTo>
                    <a:pt x="1358" y="806"/>
                    <a:pt x="1418" y="1040"/>
                    <a:pt x="1448" y="1118"/>
                  </a:cubicBezTo>
                </a:path>
              </a:pathLst>
            </a:custGeom>
            <a:noFill/>
            <a:ln w="38100" cap="flat" cmpd="sng">
              <a:solidFill>
                <a:srgbClr val="000080">
                  <a:alpha val="100000"/>
                </a:srgbClr>
              </a:solidFill>
              <a:prstDash val="dash"/>
              <a:headEnd type="none" w="med" len="med"/>
              <a:tailEnd type="none" w="med" len="med"/>
            </a:ln>
          </p:spPr>
          <p:txBody>
            <a:bodyPr/>
            <a:p>
              <a:endParaRPr lang="zh-CN" altLang="en-US"/>
            </a:p>
          </p:txBody>
        </p:sp>
        <p:sp>
          <p:nvSpPr>
            <p:cNvPr id="151648" name="任意多边形 151647"/>
            <p:cNvSpPr/>
            <p:nvPr/>
          </p:nvSpPr>
          <p:spPr>
            <a:xfrm>
              <a:off x="2125" y="2427"/>
              <a:ext cx="1314" cy="847"/>
            </a:xfrm>
            <a:custGeom>
              <a:avLst/>
              <a:gdLst/>
              <a:ahLst/>
              <a:cxnLst/>
              <a:pathLst>
                <a:path w="1448" h="1092">
                  <a:moveTo>
                    <a:pt x="0" y="1092"/>
                  </a:moveTo>
                  <a:cubicBezTo>
                    <a:pt x="45" y="871"/>
                    <a:pt x="91" y="650"/>
                    <a:pt x="181" y="468"/>
                  </a:cubicBezTo>
                  <a:cubicBezTo>
                    <a:pt x="271" y="286"/>
                    <a:pt x="392" y="0"/>
                    <a:pt x="543" y="0"/>
                  </a:cubicBezTo>
                  <a:cubicBezTo>
                    <a:pt x="694" y="0"/>
                    <a:pt x="935" y="312"/>
                    <a:pt x="1086" y="468"/>
                  </a:cubicBezTo>
                  <a:cubicBezTo>
                    <a:pt x="1237" y="624"/>
                    <a:pt x="1342" y="780"/>
                    <a:pt x="1448" y="936"/>
                  </a:cubicBezTo>
                </a:path>
              </a:pathLst>
            </a:custGeom>
            <a:noFill/>
            <a:ln w="38100" cap="flat" cmpd="sng">
              <a:solidFill>
                <a:srgbClr val="000080">
                  <a:alpha val="100000"/>
                </a:srgbClr>
              </a:solidFill>
              <a:prstDash val="dash"/>
              <a:headEnd type="none" w="med" len="med"/>
              <a:tailEnd type="none" w="med" len="med"/>
            </a:ln>
          </p:spPr>
          <p:txBody>
            <a:bodyPr/>
            <a:p>
              <a:endParaRPr lang="zh-CN" altLang="en-US"/>
            </a:p>
          </p:txBody>
        </p:sp>
        <p:sp>
          <p:nvSpPr>
            <p:cNvPr id="151649" name="直接连接符 151648"/>
            <p:cNvSpPr/>
            <p:nvPr/>
          </p:nvSpPr>
          <p:spPr>
            <a:xfrm>
              <a:off x="4124" y="3169"/>
              <a:ext cx="0" cy="243"/>
            </a:xfrm>
            <a:prstGeom prst="line">
              <a:avLst/>
            </a:prstGeom>
            <a:ln w="76200" cap="flat" cmpd="sng">
              <a:solidFill>
                <a:srgbClr val="000080"/>
              </a:solidFill>
              <a:prstDash val="solid"/>
              <a:headEnd type="none" w="med" len="med"/>
              <a:tailEnd type="triangle" w="med" len="med"/>
            </a:ln>
          </p:spPr>
        </p:sp>
        <p:grpSp>
          <p:nvGrpSpPr>
            <p:cNvPr id="151650" name="组合 151649"/>
            <p:cNvGrpSpPr/>
            <p:nvPr/>
          </p:nvGrpSpPr>
          <p:grpSpPr>
            <a:xfrm>
              <a:off x="2868" y="2549"/>
              <a:ext cx="181" cy="181"/>
              <a:chOff x="6877" y="5665"/>
              <a:chExt cx="181" cy="156"/>
            </a:xfrm>
          </p:grpSpPr>
          <p:sp>
            <p:nvSpPr>
              <p:cNvPr id="151651" name="直接连接符 151650"/>
              <p:cNvSpPr/>
              <p:nvPr/>
            </p:nvSpPr>
            <p:spPr>
              <a:xfrm flipH="1">
                <a:off x="6877" y="5665"/>
                <a:ext cx="181" cy="156"/>
              </a:xfrm>
              <a:prstGeom prst="line">
                <a:avLst/>
              </a:prstGeom>
              <a:ln w="76200" cap="flat" cmpd="sng">
                <a:solidFill>
                  <a:srgbClr val="FF0000"/>
                </a:solidFill>
                <a:prstDash val="solid"/>
                <a:headEnd type="none" w="med" len="med"/>
                <a:tailEnd type="none" w="med" len="med"/>
              </a:ln>
            </p:spPr>
          </p:sp>
          <p:sp>
            <p:nvSpPr>
              <p:cNvPr id="151652" name="直接连接符 151651"/>
              <p:cNvSpPr/>
              <p:nvPr/>
            </p:nvSpPr>
            <p:spPr>
              <a:xfrm>
                <a:off x="6877" y="5665"/>
                <a:ext cx="181" cy="156"/>
              </a:xfrm>
              <a:prstGeom prst="line">
                <a:avLst/>
              </a:prstGeom>
              <a:ln w="76200" cap="flat" cmpd="sng">
                <a:solidFill>
                  <a:srgbClr val="FF0000"/>
                </a:solidFill>
                <a:prstDash val="solid"/>
                <a:headEnd type="none" w="med" len="med"/>
                <a:tailEnd type="none" w="med" len="med"/>
              </a:ln>
            </p:spPr>
          </p:sp>
        </p:grpSp>
      </p:grpSp>
      <p:sp>
        <p:nvSpPr>
          <p:cNvPr id="151653" name="文本框 151652"/>
          <p:cNvSpPr txBox="1"/>
          <p:nvPr/>
        </p:nvSpPr>
        <p:spPr>
          <a:xfrm>
            <a:off x="1376363" y="3763963"/>
            <a:ext cx="3657600" cy="579437"/>
          </a:xfrm>
          <a:prstGeom prst="rect">
            <a:avLst/>
          </a:prstGeom>
          <a:noFill/>
          <a:ln w="76200">
            <a:noFill/>
          </a:ln>
        </p:spPr>
        <p:txBody>
          <a:bodyPr>
            <a:spAutoFit/>
          </a:bodyPr>
          <a:p>
            <a:pPr>
              <a:spcBef>
                <a:spcPct val="50000"/>
              </a:spcBef>
            </a:pPr>
            <a:r>
              <a:rPr lang="zh-CN" altLang="en-US" sz="3200" dirty="0">
                <a:solidFill>
                  <a:schemeClr val="tx2"/>
                </a:solidFill>
                <a:latin typeface="华文行楷" panose="02010800040101010101" pitchFamily="2" charset="-122"/>
                <a:ea typeface="华文行楷" panose="02010800040101010101" pitchFamily="2" charset="-122"/>
              </a:rPr>
              <a:t>插头不会交叉</a:t>
            </a:r>
            <a:endParaRPr lang="zh-CN" altLang="en-US" sz="3200" i="1">
              <a:solidFill>
                <a:schemeClr val="tx2"/>
              </a:solidFill>
              <a:latin typeface="Times New Roman" panose="02020603050405020304" pitchFamily="18" charset="0"/>
              <a:ea typeface="华文行楷" panose="02010800040101010101" pitchFamily="2" charset="-122"/>
            </a:endParaRPr>
          </a:p>
        </p:txBody>
      </p:sp>
      <p:pic>
        <p:nvPicPr>
          <p:cNvPr id="151656" name="图片 151655"/>
          <p:cNvPicPr>
            <a:picLocks noChangeAspect="1"/>
          </p:cNvPicPr>
          <p:nvPr/>
        </p:nvPicPr>
        <p:blipFill>
          <a:blip r:embed="rId1">
            <a:clrChange>
              <a:clrFrom>
                <a:srgbClr val="FFFFFF"/>
              </a:clrFrom>
              <a:clrTo>
                <a:srgbClr val="FFFFFF">
                  <a:alpha val="0"/>
                </a:srgbClr>
              </a:clrTo>
            </a:clrChange>
          </a:blip>
          <a:stretch>
            <a:fillRect/>
          </a:stretch>
        </p:blipFill>
        <p:spPr>
          <a:xfrm>
            <a:off x="5791200" y="2209800"/>
            <a:ext cx="1905000" cy="1787525"/>
          </a:xfrm>
          <a:prstGeom prst="rect">
            <a:avLst/>
          </a:prstGeom>
          <a:noFill/>
          <a:ln w="9525">
            <a:noFill/>
          </a:ln>
        </p:spPr>
      </p:pic>
      <p:sp>
        <p:nvSpPr>
          <p:cNvPr id="151657" name="文本框 151656"/>
          <p:cNvSpPr txBox="1"/>
          <p:nvPr/>
        </p:nvSpPr>
        <p:spPr>
          <a:xfrm>
            <a:off x="2743200" y="4738688"/>
            <a:ext cx="3352800" cy="823912"/>
          </a:xfrm>
          <a:prstGeom prst="rect">
            <a:avLst/>
          </a:prstGeom>
          <a:noFill/>
          <a:ln w="76200">
            <a:noFill/>
          </a:ln>
        </p:spPr>
        <p:txBody>
          <a:bodyPr>
            <a:spAutoFit/>
          </a:bodyPr>
          <a:p>
            <a:pPr>
              <a:spcBef>
                <a:spcPct val="50000"/>
              </a:spcBef>
            </a:pPr>
            <a:r>
              <a:rPr lang="zh-CN" altLang="en-US" sz="4800" dirty="0">
                <a:solidFill>
                  <a:srgbClr val="FF3300"/>
                </a:solidFill>
                <a:effectLst>
                  <a:outerShdw blurRad="38100" dist="38100" dir="2700000">
                    <a:srgbClr val="C0C0C0"/>
                  </a:outerShdw>
                </a:effectLst>
                <a:latin typeface="华文行楷" panose="02010800040101010101" pitchFamily="2" charset="-122"/>
                <a:ea typeface="华文行楷" panose="02010800040101010101" pitchFamily="2" charset="-122"/>
              </a:rPr>
              <a:t>括号序列</a:t>
            </a:r>
            <a:r>
              <a:rPr lang="en-US" altLang="zh-CN" sz="4800">
                <a:solidFill>
                  <a:srgbClr val="FF3300"/>
                </a:solidFill>
                <a:effectLst>
                  <a:outerShdw blurRad="38100" dist="38100" dir="2700000">
                    <a:srgbClr val="C0C0C0"/>
                  </a:outerShdw>
                </a:effectLst>
                <a:latin typeface="华文行楷" panose="02010800040101010101" pitchFamily="2" charset="-122"/>
                <a:ea typeface="华文行楷" panose="02010800040101010101" pitchFamily="2" charset="-122"/>
              </a:rPr>
              <a:t>!</a:t>
            </a:r>
            <a:endParaRPr lang="en-US" altLang="zh-CN" sz="4800">
              <a:solidFill>
                <a:srgbClr val="FF3300"/>
              </a:solidFill>
              <a:effectLst>
                <a:outerShdw blurRad="38100" dist="38100" dir="2700000">
                  <a:srgbClr val="C0C0C0"/>
                </a:outerShdw>
              </a:effectLst>
              <a:latin typeface="华文行楷" panose="02010800040101010101" pitchFamily="2" charset="-122"/>
              <a:ea typeface="华文行楷" panose="02010800040101010101" pitchFamily="2" charset="-122"/>
            </a:endParaRPr>
          </a:p>
        </p:txBody>
      </p:sp>
      <p:sp>
        <p:nvSpPr>
          <p:cNvPr id="151660" name="矩形 151659"/>
          <p:cNvSpPr/>
          <p:nvPr/>
        </p:nvSpPr>
        <p:spPr>
          <a:xfrm>
            <a:off x="2933700" y="3657600"/>
            <a:ext cx="2933700" cy="823913"/>
          </a:xfrm>
          <a:prstGeom prst="rect">
            <a:avLst/>
          </a:prstGeom>
          <a:noFill/>
          <a:ln w="76200">
            <a:noFill/>
          </a:ln>
        </p:spPr>
        <p:txBody>
          <a:bodyPr wrap="none" anchor="ctr">
            <a:spAutoFit/>
          </a:bodyPr>
          <a:p>
            <a:pPr algn="l"/>
            <a:r>
              <a:rPr lang="en-US" altLang="zh-CN" sz="4800" b="1">
                <a:solidFill>
                  <a:srgbClr val="FF3300"/>
                </a:solidFill>
                <a:effectLst>
                  <a:outerShdw blurRad="38100" dist="38100" dir="2700000">
                    <a:srgbClr val="C0C0C0"/>
                  </a:outerShdw>
                </a:effectLst>
                <a:latin typeface="Times New Roman" panose="02020603050405020304" pitchFamily="18" charset="0"/>
                <a:ea typeface="仿宋" panose="02010609060101010101" pitchFamily="49" charset="-122"/>
              </a:rPr>
              <a:t>( ) ( ( ) ) ( )</a:t>
            </a:r>
            <a:r>
              <a:rPr lang="en-US" altLang="zh-CN">
                <a:latin typeface="Times New Roman" panose="02020603050405020304" pitchFamily="18" charset="0"/>
              </a:rPr>
              <a:t> </a:t>
            </a:r>
            <a:endParaRPr lang="en-US" altLang="zh-CN">
              <a:latin typeface="Times New Roman" panose="02020603050405020304" pitchFamily="18" charset="0"/>
            </a:endParaRPr>
          </a:p>
        </p:txBody>
      </p:sp>
    </p:spTree>
  </p:cSld>
  <p:clrMapOvr>
    <a:masterClrMapping/>
  </p:clrMapOvr>
  <p:transition advTm="42776">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51555">
                                            <p:txEl>
                                              <p:charRg st="0" end="15"/>
                                            </p:txEl>
                                          </p:spTgt>
                                        </p:tgtEl>
                                        <p:attrNameLst>
                                          <p:attrName>style.visibility</p:attrName>
                                        </p:attrNameLst>
                                      </p:cBhvr>
                                      <p:to>
                                        <p:strVal val="visible"/>
                                      </p:to>
                                    </p:set>
                                    <p:anim calcmode="lin" valueType="num">
                                      <p:cBhvr>
                                        <p:cTn id="7" dur="500" fill="hold"/>
                                        <p:tgtEl>
                                          <p:spTgt spid="151555">
                                            <p:txEl>
                                              <p:charRg st="0" end="15"/>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51555">
                                            <p:txEl>
                                              <p:charRg st="0" end="15"/>
                                            </p:txEl>
                                          </p:spTgt>
                                        </p:tgtEl>
                                        <p:attrNameLst>
                                          <p:attrName>ppt_y</p:attrName>
                                        </p:attrNameLst>
                                      </p:cBhvr>
                                      <p:tavLst>
                                        <p:tav tm="0">
                                          <p:val>
                                            <p:strVal val="#ppt_y"/>
                                          </p:val>
                                        </p:tav>
                                        <p:tav tm="100000">
                                          <p:val>
                                            <p:strVal val="#ppt_y"/>
                                          </p:val>
                                        </p:tav>
                                      </p:tavLst>
                                    </p:anim>
                                    <p:anim calcmode="lin" valueType="num">
                                      <p:cBhvr>
                                        <p:cTn id="9" dur="500" fill="hold"/>
                                        <p:tgtEl>
                                          <p:spTgt spid="151555">
                                            <p:txEl>
                                              <p:charRg st="0" end="1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51555">
                                            <p:txEl>
                                              <p:charRg st="0" end="1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51555">
                                            <p:txEl>
                                              <p:charRg st="0" end="15"/>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151615"/>
                                        </p:tgtEl>
                                        <p:attrNameLst>
                                          <p:attrName>style.visibility</p:attrName>
                                        </p:attrNameLst>
                                      </p:cBhvr>
                                      <p:to>
                                        <p:strVal val="visible"/>
                                      </p:to>
                                    </p:set>
                                    <p:animEffect transition="in" filter="wipe(down)">
                                      <p:cBhvr>
                                        <p:cTn id="16" dur="500"/>
                                        <p:tgtEl>
                                          <p:spTgt spid="151615"/>
                                        </p:tgtEl>
                                      </p:cBhvr>
                                    </p:animEffect>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151614"/>
                                        </p:tgtEl>
                                        <p:attrNameLst>
                                          <p:attrName>style.visibility</p:attrName>
                                        </p:attrNameLst>
                                      </p:cBhvr>
                                      <p:to>
                                        <p:strVal val="visible"/>
                                      </p:to>
                                    </p:set>
                                    <p:animEffect transition="in" filter="wipe(left)">
                                      <p:cBhvr>
                                        <p:cTn id="20" dur="300"/>
                                        <p:tgtEl>
                                          <p:spTgt spid="151614"/>
                                        </p:tgtEl>
                                      </p:cBhvr>
                                    </p:animEffect>
                                  </p:childTnLst>
                                </p:cTn>
                              </p:par>
                            </p:childTnLst>
                          </p:cTn>
                        </p:par>
                        <p:par>
                          <p:cTn id="21" fill="hold">
                            <p:stCondLst>
                              <p:cond delay="1000"/>
                            </p:stCondLst>
                            <p:childTnLst>
                              <p:par>
                                <p:cTn id="22" presetID="22" presetClass="entr" presetSubtype="1" fill="hold" nodeType="afterEffect">
                                  <p:stCondLst>
                                    <p:cond delay="0"/>
                                  </p:stCondLst>
                                  <p:childTnLst>
                                    <p:set>
                                      <p:cBhvr>
                                        <p:cTn id="23" dur="1" fill="hold">
                                          <p:stCondLst>
                                            <p:cond delay="0"/>
                                          </p:stCondLst>
                                        </p:cTn>
                                        <p:tgtEl>
                                          <p:spTgt spid="151616"/>
                                        </p:tgtEl>
                                        <p:attrNameLst>
                                          <p:attrName>style.visibility</p:attrName>
                                        </p:attrNameLst>
                                      </p:cBhvr>
                                      <p:to>
                                        <p:strVal val="visible"/>
                                      </p:to>
                                    </p:set>
                                    <p:animEffect transition="in" filter="wipe(up)">
                                      <p:cBhvr>
                                        <p:cTn id="24" dur="300"/>
                                        <p:tgtEl>
                                          <p:spTgt spid="151616"/>
                                        </p:tgtEl>
                                      </p:cBhvr>
                                    </p:animEffect>
                                  </p:childTnLst>
                                </p:cTn>
                              </p:par>
                            </p:childTnLst>
                          </p:cTn>
                        </p:par>
                        <p:par>
                          <p:cTn id="25" fill="hold">
                            <p:stCondLst>
                              <p:cond delay="1500"/>
                            </p:stCondLst>
                            <p:childTnLst>
                              <p:par>
                                <p:cTn id="26" presetID="22" presetClass="entr" presetSubtype="8" fill="hold" nodeType="afterEffect">
                                  <p:stCondLst>
                                    <p:cond delay="0"/>
                                  </p:stCondLst>
                                  <p:childTnLst>
                                    <p:set>
                                      <p:cBhvr>
                                        <p:cTn id="27" dur="1" fill="hold">
                                          <p:stCondLst>
                                            <p:cond delay="0"/>
                                          </p:stCondLst>
                                        </p:cTn>
                                        <p:tgtEl>
                                          <p:spTgt spid="151617"/>
                                        </p:tgtEl>
                                        <p:attrNameLst>
                                          <p:attrName>style.visibility</p:attrName>
                                        </p:attrNameLst>
                                      </p:cBhvr>
                                      <p:to>
                                        <p:strVal val="visible"/>
                                      </p:to>
                                    </p:set>
                                    <p:animEffect transition="in" filter="wipe(left)">
                                      <p:cBhvr>
                                        <p:cTn id="28" dur="300"/>
                                        <p:tgtEl>
                                          <p:spTgt spid="151617"/>
                                        </p:tgtEl>
                                      </p:cBhvr>
                                    </p:animEffect>
                                  </p:childTnLst>
                                </p:cTn>
                              </p:par>
                            </p:childTnLst>
                          </p:cTn>
                        </p:par>
                        <p:par>
                          <p:cTn id="29" fill="hold">
                            <p:stCondLst>
                              <p:cond delay="2000"/>
                            </p:stCondLst>
                            <p:childTnLst>
                              <p:par>
                                <p:cTn id="30" presetID="22" presetClass="entr" presetSubtype="4" fill="hold" nodeType="afterEffect">
                                  <p:stCondLst>
                                    <p:cond delay="0"/>
                                  </p:stCondLst>
                                  <p:childTnLst>
                                    <p:set>
                                      <p:cBhvr>
                                        <p:cTn id="31" dur="1" fill="hold">
                                          <p:stCondLst>
                                            <p:cond delay="0"/>
                                          </p:stCondLst>
                                        </p:cTn>
                                        <p:tgtEl>
                                          <p:spTgt spid="151624"/>
                                        </p:tgtEl>
                                        <p:attrNameLst>
                                          <p:attrName>style.visibility</p:attrName>
                                        </p:attrNameLst>
                                      </p:cBhvr>
                                      <p:to>
                                        <p:strVal val="visible"/>
                                      </p:to>
                                    </p:set>
                                    <p:animEffect transition="in" filter="wipe(down)">
                                      <p:cBhvr>
                                        <p:cTn id="32" dur="500"/>
                                        <p:tgtEl>
                                          <p:spTgt spid="151624"/>
                                        </p:tgtEl>
                                      </p:cBhvr>
                                    </p:animEffect>
                                  </p:childTnLst>
                                </p:cTn>
                              </p:par>
                            </p:childTnLst>
                          </p:cTn>
                        </p:par>
                        <p:par>
                          <p:cTn id="33" fill="hold">
                            <p:stCondLst>
                              <p:cond delay="2500"/>
                            </p:stCondLst>
                            <p:childTnLst>
                              <p:par>
                                <p:cTn id="34" presetID="22" presetClass="entr" presetSubtype="8" fill="hold" nodeType="afterEffect">
                                  <p:stCondLst>
                                    <p:cond delay="0"/>
                                  </p:stCondLst>
                                  <p:childTnLst>
                                    <p:set>
                                      <p:cBhvr>
                                        <p:cTn id="35" dur="1" fill="hold">
                                          <p:stCondLst>
                                            <p:cond delay="0"/>
                                          </p:stCondLst>
                                        </p:cTn>
                                        <p:tgtEl>
                                          <p:spTgt spid="151623"/>
                                        </p:tgtEl>
                                        <p:attrNameLst>
                                          <p:attrName>style.visibility</p:attrName>
                                        </p:attrNameLst>
                                      </p:cBhvr>
                                      <p:to>
                                        <p:strVal val="visible"/>
                                      </p:to>
                                    </p:set>
                                    <p:animEffect transition="in" filter="wipe(left)">
                                      <p:cBhvr>
                                        <p:cTn id="36" dur="300"/>
                                        <p:tgtEl>
                                          <p:spTgt spid="151623"/>
                                        </p:tgtEl>
                                      </p:cBhvr>
                                    </p:animEffect>
                                  </p:childTnLst>
                                </p:cTn>
                              </p:par>
                            </p:childTnLst>
                          </p:cTn>
                        </p:par>
                        <p:par>
                          <p:cTn id="37" fill="hold">
                            <p:stCondLst>
                              <p:cond delay="3000"/>
                            </p:stCondLst>
                            <p:childTnLst>
                              <p:par>
                                <p:cTn id="38" presetID="22" presetClass="entr" presetSubtype="1" fill="hold" nodeType="afterEffect">
                                  <p:stCondLst>
                                    <p:cond delay="0"/>
                                  </p:stCondLst>
                                  <p:childTnLst>
                                    <p:set>
                                      <p:cBhvr>
                                        <p:cTn id="39" dur="1" fill="hold">
                                          <p:stCondLst>
                                            <p:cond delay="0"/>
                                          </p:stCondLst>
                                        </p:cTn>
                                        <p:tgtEl>
                                          <p:spTgt spid="151625"/>
                                        </p:tgtEl>
                                        <p:attrNameLst>
                                          <p:attrName>style.visibility</p:attrName>
                                        </p:attrNameLst>
                                      </p:cBhvr>
                                      <p:to>
                                        <p:strVal val="visible"/>
                                      </p:to>
                                    </p:set>
                                    <p:animEffect transition="in" filter="wipe(up)">
                                      <p:cBhvr>
                                        <p:cTn id="40" dur="300"/>
                                        <p:tgtEl>
                                          <p:spTgt spid="151625"/>
                                        </p:tgtEl>
                                      </p:cBhvr>
                                    </p:animEffect>
                                  </p:childTnLst>
                                </p:cTn>
                              </p:par>
                            </p:childTnLst>
                          </p:cTn>
                        </p:par>
                        <p:par>
                          <p:cTn id="41" fill="hold">
                            <p:stCondLst>
                              <p:cond delay="3500"/>
                            </p:stCondLst>
                            <p:childTnLst>
                              <p:par>
                                <p:cTn id="42" presetID="22" presetClass="entr" presetSubtype="4" fill="hold" nodeType="afterEffect">
                                  <p:stCondLst>
                                    <p:cond delay="0"/>
                                  </p:stCondLst>
                                  <p:childTnLst>
                                    <p:set>
                                      <p:cBhvr>
                                        <p:cTn id="43" dur="1" fill="hold">
                                          <p:stCondLst>
                                            <p:cond delay="0"/>
                                          </p:stCondLst>
                                        </p:cTn>
                                        <p:tgtEl>
                                          <p:spTgt spid="151629"/>
                                        </p:tgtEl>
                                        <p:attrNameLst>
                                          <p:attrName>style.visibility</p:attrName>
                                        </p:attrNameLst>
                                      </p:cBhvr>
                                      <p:to>
                                        <p:strVal val="visible"/>
                                      </p:to>
                                    </p:set>
                                    <p:animEffect transition="in" filter="wipe(down)">
                                      <p:cBhvr>
                                        <p:cTn id="44" dur="500"/>
                                        <p:tgtEl>
                                          <p:spTgt spid="151629"/>
                                        </p:tgtEl>
                                      </p:cBhvr>
                                    </p:animEffect>
                                  </p:childTnLst>
                                </p:cTn>
                              </p:par>
                            </p:childTnLst>
                          </p:cTn>
                        </p:par>
                        <p:par>
                          <p:cTn id="45" fill="hold">
                            <p:stCondLst>
                              <p:cond delay="4000"/>
                            </p:stCondLst>
                            <p:childTnLst>
                              <p:par>
                                <p:cTn id="46" presetID="22" presetClass="entr" presetSubtype="8" fill="hold" nodeType="afterEffect">
                                  <p:stCondLst>
                                    <p:cond delay="0"/>
                                  </p:stCondLst>
                                  <p:childTnLst>
                                    <p:set>
                                      <p:cBhvr>
                                        <p:cTn id="47" dur="1" fill="hold">
                                          <p:stCondLst>
                                            <p:cond delay="0"/>
                                          </p:stCondLst>
                                        </p:cTn>
                                        <p:tgtEl>
                                          <p:spTgt spid="151627"/>
                                        </p:tgtEl>
                                        <p:attrNameLst>
                                          <p:attrName>style.visibility</p:attrName>
                                        </p:attrNameLst>
                                      </p:cBhvr>
                                      <p:to>
                                        <p:strVal val="visible"/>
                                      </p:to>
                                    </p:set>
                                    <p:animEffect transition="in" filter="wipe(left)">
                                      <p:cBhvr>
                                        <p:cTn id="48" dur="300"/>
                                        <p:tgtEl>
                                          <p:spTgt spid="151627"/>
                                        </p:tgtEl>
                                      </p:cBhvr>
                                    </p:animEffect>
                                  </p:childTnLst>
                                </p:cTn>
                              </p:par>
                            </p:childTnLst>
                          </p:cTn>
                        </p:par>
                        <p:par>
                          <p:cTn id="49" fill="hold">
                            <p:stCondLst>
                              <p:cond delay="4500"/>
                            </p:stCondLst>
                            <p:childTnLst>
                              <p:par>
                                <p:cTn id="50" presetID="22" presetClass="entr" presetSubtype="1" fill="hold" nodeType="afterEffect">
                                  <p:stCondLst>
                                    <p:cond delay="0"/>
                                  </p:stCondLst>
                                  <p:childTnLst>
                                    <p:set>
                                      <p:cBhvr>
                                        <p:cTn id="51" dur="1" fill="hold">
                                          <p:stCondLst>
                                            <p:cond delay="0"/>
                                          </p:stCondLst>
                                        </p:cTn>
                                        <p:tgtEl>
                                          <p:spTgt spid="151628"/>
                                        </p:tgtEl>
                                        <p:attrNameLst>
                                          <p:attrName>style.visibility</p:attrName>
                                        </p:attrNameLst>
                                      </p:cBhvr>
                                      <p:to>
                                        <p:strVal val="visible"/>
                                      </p:to>
                                    </p:set>
                                    <p:animEffect transition="in" filter="wipe(up)">
                                      <p:cBhvr>
                                        <p:cTn id="52" dur="300"/>
                                        <p:tgtEl>
                                          <p:spTgt spid="151628"/>
                                        </p:tgtEl>
                                      </p:cBhvr>
                                    </p:animEffect>
                                  </p:childTnLst>
                                </p:cTn>
                              </p:par>
                            </p:childTnLst>
                          </p:cTn>
                        </p:par>
                      </p:childTnLst>
                    </p:cTn>
                  </p:par>
                  <p:par>
                    <p:cTn id="53" fill="hold">
                      <p:stCondLst>
                        <p:cond delay="indefinite"/>
                      </p:stCondLst>
                      <p:childTnLst>
                        <p:par>
                          <p:cTn id="54" fill="hold">
                            <p:stCondLst>
                              <p:cond delay="0"/>
                            </p:stCondLst>
                            <p:childTnLst>
                              <p:par>
                                <p:cTn id="55" presetID="41" presetClass="entr" presetSubtype="0" fill="hold" grpId="0" nodeType="clickEffect">
                                  <p:stCondLst>
                                    <p:cond delay="0"/>
                                  </p:stCondLst>
                                  <p:iterate type="lt">
                                    <p:tmPct val="10000"/>
                                  </p:iterate>
                                  <p:childTnLst>
                                    <p:set>
                                      <p:cBhvr>
                                        <p:cTn id="56" dur="1" fill="hold">
                                          <p:stCondLst>
                                            <p:cond delay="0"/>
                                          </p:stCondLst>
                                        </p:cTn>
                                        <p:tgtEl>
                                          <p:spTgt spid="151631"/>
                                        </p:tgtEl>
                                        <p:attrNameLst>
                                          <p:attrName>style.visibility</p:attrName>
                                        </p:attrNameLst>
                                      </p:cBhvr>
                                      <p:to>
                                        <p:strVal val="visible"/>
                                      </p:to>
                                    </p:set>
                                    <p:anim calcmode="lin" valueType="num">
                                      <p:cBhvr>
                                        <p:cTn id="57" dur="500" fill="hold"/>
                                        <p:tgtEl>
                                          <p:spTgt spid="151631"/>
                                        </p:tgtEl>
                                        <p:attrNameLst>
                                          <p:attrName>ppt_x</p:attrName>
                                        </p:attrNameLst>
                                      </p:cBhvr>
                                      <p:tavLst>
                                        <p:tav tm="0">
                                          <p:val>
                                            <p:strVal val="#ppt_x"/>
                                          </p:val>
                                        </p:tav>
                                        <p:tav tm="50000">
                                          <p:val>
                                            <p:strVal val="#ppt_x+.1"/>
                                          </p:val>
                                        </p:tav>
                                        <p:tav tm="100000">
                                          <p:val>
                                            <p:strVal val="#ppt_x"/>
                                          </p:val>
                                        </p:tav>
                                      </p:tavLst>
                                    </p:anim>
                                    <p:anim calcmode="lin" valueType="num">
                                      <p:cBhvr>
                                        <p:cTn id="58" dur="500" fill="hold"/>
                                        <p:tgtEl>
                                          <p:spTgt spid="151631"/>
                                        </p:tgtEl>
                                        <p:attrNameLst>
                                          <p:attrName>ppt_y</p:attrName>
                                        </p:attrNameLst>
                                      </p:cBhvr>
                                      <p:tavLst>
                                        <p:tav tm="0">
                                          <p:val>
                                            <p:strVal val="#ppt_y"/>
                                          </p:val>
                                        </p:tav>
                                        <p:tav tm="100000">
                                          <p:val>
                                            <p:strVal val="#ppt_y"/>
                                          </p:val>
                                        </p:tav>
                                      </p:tavLst>
                                    </p:anim>
                                    <p:anim calcmode="lin" valueType="num">
                                      <p:cBhvr>
                                        <p:cTn id="59" dur="500" fill="hold"/>
                                        <p:tgtEl>
                                          <p:spTgt spid="151631"/>
                                        </p:tgtEl>
                                        <p:attrNameLst>
                                          <p:attrName>ppt_h</p:attrName>
                                        </p:attrNameLst>
                                      </p:cBhvr>
                                      <p:tavLst>
                                        <p:tav tm="0">
                                          <p:val>
                                            <p:strVal val="#ppt_h/10"/>
                                          </p:val>
                                        </p:tav>
                                        <p:tav tm="50000">
                                          <p:val>
                                            <p:strVal val="#ppt_h+.01"/>
                                          </p:val>
                                        </p:tav>
                                        <p:tav tm="100000">
                                          <p:val>
                                            <p:strVal val="#ppt_h"/>
                                          </p:val>
                                        </p:tav>
                                      </p:tavLst>
                                    </p:anim>
                                    <p:anim calcmode="lin" valueType="num">
                                      <p:cBhvr>
                                        <p:cTn id="60" dur="500" fill="hold"/>
                                        <p:tgtEl>
                                          <p:spTgt spid="151631"/>
                                        </p:tgtEl>
                                        <p:attrNameLst>
                                          <p:attrName>ppt_w</p:attrName>
                                        </p:attrNameLst>
                                      </p:cBhvr>
                                      <p:tavLst>
                                        <p:tav tm="0">
                                          <p:val>
                                            <p:strVal val="#ppt_w/10"/>
                                          </p:val>
                                        </p:tav>
                                        <p:tav tm="50000">
                                          <p:val>
                                            <p:strVal val="#ppt_w+.01"/>
                                          </p:val>
                                        </p:tav>
                                        <p:tav tm="100000">
                                          <p:val>
                                            <p:strVal val="#ppt_w"/>
                                          </p:val>
                                        </p:tav>
                                      </p:tavLst>
                                    </p:anim>
                                    <p:animEffect transition="in" filter="fade">
                                      <p:cBhvr>
                                        <p:cTn id="61" dur="500" tmFilter="0,0; .5, 1; 1, 1"/>
                                        <p:tgtEl>
                                          <p:spTgt spid="151631"/>
                                        </p:tgtEl>
                                      </p:cBhvr>
                                    </p:animEffect>
                                  </p:childTnLst>
                                </p:cTn>
                              </p:par>
                            </p:childTnLst>
                          </p:cTn>
                        </p:par>
                      </p:childTnLst>
                    </p:cTn>
                  </p:par>
                  <p:par>
                    <p:cTn id="62" fill="hold">
                      <p:stCondLst>
                        <p:cond delay="indefinite"/>
                      </p:stCondLst>
                      <p:childTnLst>
                        <p:par>
                          <p:cTn id="63" fill="hold">
                            <p:stCondLst>
                              <p:cond delay="0"/>
                            </p:stCondLst>
                            <p:childTnLst>
                              <p:par>
                                <p:cTn id="64" presetID="41" presetClass="entr" presetSubtype="0" fill="hold" grpId="0" nodeType="clickEffect">
                                  <p:stCondLst>
                                    <p:cond delay="0"/>
                                  </p:stCondLst>
                                  <p:iterate type="lt">
                                    <p:tmPct val="10000"/>
                                  </p:iterate>
                                  <p:childTnLst>
                                    <p:set>
                                      <p:cBhvr>
                                        <p:cTn id="65" dur="1" fill="hold">
                                          <p:stCondLst>
                                            <p:cond delay="0"/>
                                          </p:stCondLst>
                                        </p:cTn>
                                        <p:tgtEl>
                                          <p:spTgt spid="151632"/>
                                        </p:tgtEl>
                                        <p:attrNameLst>
                                          <p:attrName>style.visibility</p:attrName>
                                        </p:attrNameLst>
                                      </p:cBhvr>
                                      <p:to>
                                        <p:strVal val="visible"/>
                                      </p:to>
                                    </p:set>
                                    <p:anim calcmode="lin" valueType="num">
                                      <p:cBhvr>
                                        <p:cTn id="66" dur="500" fill="hold"/>
                                        <p:tgtEl>
                                          <p:spTgt spid="151632"/>
                                        </p:tgtEl>
                                        <p:attrNameLst>
                                          <p:attrName>ppt_x</p:attrName>
                                        </p:attrNameLst>
                                      </p:cBhvr>
                                      <p:tavLst>
                                        <p:tav tm="0">
                                          <p:val>
                                            <p:strVal val="#ppt_x"/>
                                          </p:val>
                                        </p:tav>
                                        <p:tav tm="50000">
                                          <p:val>
                                            <p:strVal val="#ppt_x+.1"/>
                                          </p:val>
                                        </p:tav>
                                        <p:tav tm="100000">
                                          <p:val>
                                            <p:strVal val="#ppt_x"/>
                                          </p:val>
                                        </p:tav>
                                      </p:tavLst>
                                    </p:anim>
                                    <p:anim calcmode="lin" valueType="num">
                                      <p:cBhvr>
                                        <p:cTn id="67" dur="500" fill="hold"/>
                                        <p:tgtEl>
                                          <p:spTgt spid="151632"/>
                                        </p:tgtEl>
                                        <p:attrNameLst>
                                          <p:attrName>ppt_y</p:attrName>
                                        </p:attrNameLst>
                                      </p:cBhvr>
                                      <p:tavLst>
                                        <p:tav tm="0">
                                          <p:val>
                                            <p:strVal val="#ppt_y"/>
                                          </p:val>
                                        </p:tav>
                                        <p:tav tm="100000">
                                          <p:val>
                                            <p:strVal val="#ppt_y"/>
                                          </p:val>
                                        </p:tav>
                                      </p:tavLst>
                                    </p:anim>
                                    <p:anim calcmode="lin" valueType="num">
                                      <p:cBhvr>
                                        <p:cTn id="68" dur="500" fill="hold"/>
                                        <p:tgtEl>
                                          <p:spTgt spid="151632"/>
                                        </p:tgtEl>
                                        <p:attrNameLst>
                                          <p:attrName>ppt_h</p:attrName>
                                        </p:attrNameLst>
                                      </p:cBhvr>
                                      <p:tavLst>
                                        <p:tav tm="0">
                                          <p:val>
                                            <p:strVal val="#ppt_h/10"/>
                                          </p:val>
                                        </p:tav>
                                        <p:tav tm="50000">
                                          <p:val>
                                            <p:strVal val="#ppt_h+.01"/>
                                          </p:val>
                                        </p:tav>
                                        <p:tav tm="100000">
                                          <p:val>
                                            <p:strVal val="#ppt_h"/>
                                          </p:val>
                                        </p:tav>
                                      </p:tavLst>
                                    </p:anim>
                                    <p:anim calcmode="lin" valueType="num">
                                      <p:cBhvr>
                                        <p:cTn id="69" dur="500" fill="hold"/>
                                        <p:tgtEl>
                                          <p:spTgt spid="151632"/>
                                        </p:tgtEl>
                                        <p:attrNameLst>
                                          <p:attrName>ppt_w</p:attrName>
                                        </p:attrNameLst>
                                      </p:cBhvr>
                                      <p:tavLst>
                                        <p:tav tm="0">
                                          <p:val>
                                            <p:strVal val="#ppt_w/10"/>
                                          </p:val>
                                        </p:tav>
                                        <p:tav tm="50000">
                                          <p:val>
                                            <p:strVal val="#ppt_w+.01"/>
                                          </p:val>
                                        </p:tav>
                                        <p:tav tm="100000">
                                          <p:val>
                                            <p:strVal val="#ppt_w"/>
                                          </p:val>
                                        </p:tav>
                                      </p:tavLst>
                                    </p:anim>
                                    <p:animEffect transition="in" filter="fade">
                                      <p:cBhvr>
                                        <p:cTn id="70" dur="500" tmFilter="0,0; .5, 1; 1, 1"/>
                                        <p:tgtEl>
                                          <p:spTgt spid="151632"/>
                                        </p:tgtEl>
                                      </p:cBhvr>
                                    </p:animEffect>
                                  </p:childTnLst>
                                </p:cTn>
                              </p:par>
                            </p:childTnLst>
                          </p:cTn>
                        </p:par>
                      </p:childTnLst>
                    </p:cTn>
                  </p:par>
                  <p:par>
                    <p:cTn id="71" fill="hold">
                      <p:stCondLst>
                        <p:cond delay="indefinite"/>
                      </p:stCondLst>
                      <p:childTnLst>
                        <p:par>
                          <p:cTn id="72" fill="hold">
                            <p:stCondLst>
                              <p:cond delay="0"/>
                            </p:stCondLst>
                            <p:childTnLst>
                              <p:par>
                                <p:cTn id="73" presetID="34" presetClass="entr" presetSubtype="0" fill="hold" grpId="1" nodeType="clickEffect">
                                  <p:stCondLst>
                                    <p:cond delay="0"/>
                                  </p:stCondLst>
                                  <p:childTnLst>
                                    <p:set>
                                      <p:cBhvr>
                                        <p:cTn id="74" dur="1" fill="hold">
                                          <p:stCondLst>
                                            <p:cond delay="0"/>
                                          </p:stCondLst>
                                        </p:cTn>
                                        <p:tgtEl>
                                          <p:spTgt spid="151634"/>
                                        </p:tgtEl>
                                        <p:attrNameLst>
                                          <p:attrName>style.visibility</p:attrName>
                                        </p:attrNameLst>
                                      </p:cBhvr>
                                      <p:to>
                                        <p:strVal val="visible"/>
                                      </p:to>
                                    </p:set>
                                    <p:anim from="(-#ppt_w/2)" to="(#ppt_x)" calcmode="lin" valueType="num">
                                      <p:cBhvr>
                                        <p:cTn id="75" dur="600" fill="hold">
                                          <p:stCondLst>
                                            <p:cond delay="0"/>
                                          </p:stCondLst>
                                        </p:cTn>
                                        <p:tgtEl>
                                          <p:spTgt spid="151634"/>
                                        </p:tgtEl>
                                        <p:attrNameLst>
                                          <p:attrName>ppt_x</p:attrName>
                                        </p:attrNameLst>
                                      </p:cBhvr>
                                    </p:anim>
                                    <p:anim from="0" to="-1.0" calcmode="lin" valueType="num">
                                      <p:cBhvr>
                                        <p:cTn id="76" dur="200" decel="50000" autoRev="1" fill="hold">
                                          <p:stCondLst>
                                            <p:cond delay="600"/>
                                          </p:stCondLst>
                                        </p:cTn>
                                        <p:tgtEl>
                                          <p:spTgt spid="151634"/>
                                        </p:tgtEl>
                                        <p:attrNameLst>
                                          <p:attrName>xshear</p:attrName>
                                        </p:attrNameLst>
                                      </p:cBhvr>
                                    </p:anim>
                                    <p:animScale>
                                      <p:cBhvr>
                                        <p:cTn id="77" dur="200" decel="100000" autoRev="1" fill="hold">
                                          <p:stCondLst>
                                            <p:cond delay="600"/>
                                          </p:stCondLst>
                                        </p:cTn>
                                        <p:tgtEl>
                                          <p:spTgt spid="151634"/>
                                        </p:tgtEl>
                                      </p:cBhvr>
                                      <p:from x="100000" y="100000"/>
                                      <p:to x="80000" y="100000"/>
                                    </p:animScale>
                                    <p:anim by="(#ppt_h/3+#ppt_w*0.1)" calcmode="lin" valueType="num">
                                      <p:cBhvr additive="sum">
                                        <p:cTn id="78" dur="200" decel="100000" autoRev="1" fill="hold">
                                          <p:stCondLst>
                                            <p:cond delay="600"/>
                                          </p:stCondLst>
                                        </p:cTn>
                                        <p:tgtEl>
                                          <p:spTgt spid="151634"/>
                                        </p:tgtEl>
                                        <p:attrNameLst>
                                          <p:attrName>ppt_x</p:attrName>
                                        </p:attrNameLst>
                                      </p:cBhvr>
                                    </p:anim>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nodeType="clickEffect">
                                  <p:stCondLst>
                                    <p:cond delay="0"/>
                                  </p:stCondLst>
                                  <p:childTnLst>
                                    <p:set>
                                      <p:cBhvr>
                                        <p:cTn id="82" dur="1" fill="hold">
                                          <p:stCondLst>
                                            <p:cond delay="0"/>
                                          </p:stCondLst>
                                        </p:cTn>
                                        <p:tgtEl>
                                          <p:spTgt spid="151556"/>
                                        </p:tgtEl>
                                        <p:attrNameLst>
                                          <p:attrName>style.visibility</p:attrName>
                                        </p:attrNameLst>
                                      </p:cBhvr>
                                      <p:to>
                                        <p:strVal val="hidden"/>
                                      </p:to>
                                    </p:set>
                                  </p:childTnLst>
                                </p:cTn>
                              </p:par>
                              <p:par>
                                <p:cTn id="83" presetID="1" presetClass="exit" presetSubtype="0" fill="hold" nodeType="withEffect">
                                  <p:stCondLst>
                                    <p:cond delay="0"/>
                                  </p:stCondLst>
                                  <p:childTnLst>
                                    <p:set>
                                      <p:cBhvr>
                                        <p:cTn id="84" dur="1" fill="hold">
                                          <p:stCondLst>
                                            <p:cond delay="0"/>
                                          </p:stCondLst>
                                        </p:cTn>
                                        <p:tgtEl>
                                          <p:spTgt spid="151614"/>
                                        </p:tgtEl>
                                        <p:attrNameLst>
                                          <p:attrName>style.visibility</p:attrName>
                                        </p:attrNameLst>
                                      </p:cBhvr>
                                      <p:to>
                                        <p:strVal val="hidden"/>
                                      </p:to>
                                    </p:set>
                                  </p:childTnLst>
                                </p:cTn>
                              </p:par>
                              <p:par>
                                <p:cTn id="85" presetID="1" presetClass="exit" presetSubtype="0" fill="hold" nodeType="withEffect">
                                  <p:stCondLst>
                                    <p:cond delay="0"/>
                                  </p:stCondLst>
                                  <p:childTnLst>
                                    <p:set>
                                      <p:cBhvr>
                                        <p:cTn id="86" dur="1" fill="hold">
                                          <p:stCondLst>
                                            <p:cond delay="0"/>
                                          </p:stCondLst>
                                        </p:cTn>
                                        <p:tgtEl>
                                          <p:spTgt spid="151615"/>
                                        </p:tgtEl>
                                        <p:attrNameLst>
                                          <p:attrName>style.visibility</p:attrName>
                                        </p:attrNameLst>
                                      </p:cBhvr>
                                      <p:to>
                                        <p:strVal val="hidden"/>
                                      </p:to>
                                    </p:set>
                                  </p:childTnLst>
                                </p:cTn>
                              </p:par>
                              <p:par>
                                <p:cTn id="87" presetID="1" presetClass="exit" presetSubtype="0" fill="hold" nodeType="withEffect">
                                  <p:stCondLst>
                                    <p:cond delay="0"/>
                                  </p:stCondLst>
                                  <p:childTnLst>
                                    <p:set>
                                      <p:cBhvr>
                                        <p:cTn id="88" dur="1" fill="hold">
                                          <p:stCondLst>
                                            <p:cond delay="0"/>
                                          </p:stCondLst>
                                        </p:cTn>
                                        <p:tgtEl>
                                          <p:spTgt spid="151616"/>
                                        </p:tgtEl>
                                        <p:attrNameLst>
                                          <p:attrName>style.visibility</p:attrName>
                                        </p:attrNameLst>
                                      </p:cBhvr>
                                      <p:to>
                                        <p:strVal val="hidden"/>
                                      </p:to>
                                    </p:set>
                                  </p:childTnLst>
                                </p:cTn>
                              </p:par>
                              <p:par>
                                <p:cTn id="89" presetID="1" presetClass="exit" presetSubtype="0" fill="hold" nodeType="withEffect">
                                  <p:stCondLst>
                                    <p:cond delay="0"/>
                                  </p:stCondLst>
                                  <p:childTnLst>
                                    <p:set>
                                      <p:cBhvr>
                                        <p:cTn id="90" dur="1" fill="hold">
                                          <p:stCondLst>
                                            <p:cond delay="0"/>
                                          </p:stCondLst>
                                        </p:cTn>
                                        <p:tgtEl>
                                          <p:spTgt spid="151617"/>
                                        </p:tgtEl>
                                        <p:attrNameLst>
                                          <p:attrName>style.visibility</p:attrName>
                                        </p:attrNameLst>
                                      </p:cBhvr>
                                      <p:to>
                                        <p:strVal val="hidden"/>
                                      </p:to>
                                    </p:set>
                                  </p:childTnLst>
                                </p:cTn>
                              </p:par>
                              <p:par>
                                <p:cTn id="91" presetID="1" presetClass="exit" presetSubtype="0" fill="hold" nodeType="withEffect">
                                  <p:stCondLst>
                                    <p:cond delay="0"/>
                                  </p:stCondLst>
                                  <p:childTnLst>
                                    <p:set>
                                      <p:cBhvr>
                                        <p:cTn id="92" dur="1" fill="hold">
                                          <p:stCondLst>
                                            <p:cond delay="0"/>
                                          </p:stCondLst>
                                        </p:cTn>
                                        <p:tgtEl>
                                          <p:spTgt spid="151618"/>
                                        </p:tgtEl>
                                        <p:attrNameLst>
                                          <p:attrName>style.visibility</p:attrName>
                                        </p:attrNameLst>
                                      </p:cBhvr>
                                      <p:to>
                                        <p:strVal val="hidden"/>
                                      </p:to>
                                    </p:set>
                                  </p:childTnLst>
                                </p:cTn>
                              </p:par>
                              <p:par>
                                <p:cTn id="93" presetID="1" presetClass="exit" presetSubtype="0" fill="hold" nodeType="withEffect">
                                  <p:stCondLst>
                                    <p:cond delay="0"/>
                                  </p:stCondLst>
                                  <p:childTnLst>
                                    <p:set>
                                      <p:cBhvr>
                                        <p:cTn id="94" dur="1" fill="hold">
                                          <p:stCondLst>
                                            <p:cond delay="0"/>
                                          </p:stCondLst>
                                        </p:cTn>
                                        <p:tgtEl>
                                          <p:spTgt spid="151623"/>
                                        </p:tgtEl>
                                        <p:attrNameLst>
                                          <p:attrName>style.visibility</p:attrName>
                                        </p:attrNameLst>
                                      </p:cBhvr>
                                      <p:to>
                                        <p:strVal val="hidden"/>
                                      </p:to>
                                    </p:set>
                                  </p:childTnLst>
                                </p:cTn>
                              </p:par>
                              <p:par>
                                <p:cTn id="95" presetID="1" presetClass="exit" presetSubtype="0" fill="hold" nodeType="withEffect">
                                  <p:stCondLst>
                                    <p:cond delay="0"/>
                                  </p:stCondLst>
                                  <p:childTnLst>
                                    <p:set>
                                      <p:cBhvr>
                                        <p:cTn id="96" dur="1" fill="hold">
                                          <p:stCondLst>
                                            <p:cond delay="0"/>
                                          </p:stCondLst>
                                        </p:cTn>
                                        <p:tgtEl>
                                          <p:spTgt spid="151624"/>
                                        </p:tgtEl>
                                        <p:attrNameLst>
                                          <p:attrName>style.visibility</p:attrName>
                                        </p:attrNameLst>
                                      </p:cBhvr>
                                      <p:to>
                                        <p:strVal val="hidden"/>
                                      </p:to>
                                    </p:set>
                                  </p:childTnLst>
                                </p:cTn>
                              </p:par>
                              <p:par>
                                <p:cTn id="97" presetID="1" presetClass="exit" presetSubtype="0" fill="hold" nodeType="withEffect">
                                  <p:stCondLst>
                                    <p:cond delay="0"/>
                                  </p:stCondLst>
                                  <p:childTnLst>
                                    <p:set>
                                      <p:cBhvr>
                                        <p:cTn id="98" dur="1" fill="hold">
                                          <p:stCondLst>
                                            <p:cond delay="0"/>
                                          </p:stCondLst>
                                        </p:cTn>
                                        <p:tgtEl>
                                          <p:spTgt spid="151625"/>
                                        </p:tgtEl>
                                        <p:attrNameLst>
                                          <p:attrName>style.visibility</p:attrName>
                                        </p:attrNameLst>
                                      </p:cBhvr>
                                      <p:to>
                                        <p:strVal val="hidden"/>
                                      </p:to>
                                    </p:set>
                                  </p:childTnLst>
                                </p:cTn>
                              </p:par>
                              <p:par>
                                <p:cTn id="99" presetID="1" presetClass="exit" presetSubtype="0" fill="hold" nodeType="withEffect">
                                  <p:stCondLst>
                                    <p:cond delay="0"/>
                                  </p:stCondLst>
                                  <p:childTnLst>
                                    <p:set>
                                      <p:cBhvr>
                                        <p:cTn id="100" dur="1" fill="hold">
                                          <p:stCondLst>
                                            <p:cond delay="0"/>
                                          </p:stCondLst>
                                        </p:cTn>
                                        <p:tgtEl>
                                          <p:spTgt spid="151627"/>
                                        </p:tgtEl>
                                        <p:attrNameLst>
                                          <p:attrName>style.visibility</p:attrName>
                                        </p:attrNameLst>
                                      </p:cBhvr>
                                      <p:to>
                                        <p:strVal val="hidden"/>
                                      </p:to>
                                    </p:set>
                                  </p:childTnLst>
                                </p:cTn>
                              </p:par>
                              <p:par>
                                <p:cTn id="101" presetID="1" presetClass="exit" presetSubtype="0" fill="hold" nodeType="withEffect">
                                  <p:stCondLst>
                                    <p:cond delay="0"/>
                                  </p:stCondLst>
                                  <p:childTnLst>
                                    <p:set>
                                      <p:cBhvr>
                                        <p:cTn id="102" dur="1" fill="hold">
                                          <p:stCondLst>
                                            <p:cond delay="0"/>
                                          </p:stCondLst>
                                        </p:cTn>
                                        <p:tgtEl>
                                          <p:spTgt spid="151628"/>
                                        </p:tgtEl>
                                        <p:attrNameLst>
                                          <p:attrName>style.visibility</p:attrName>
                                        </p:attrNameLst>
                                      </p:cBhvr>
                                      <p:to>
                                        <p:strVal val="hidden"/>
                                      </p:to>
                                    </p:set>
                                  </p:childTnLst>
                                </p:cTn>
                              </p:par>
                              <p:par>
                                <p:cTn id="103" presetID="1" presetClass="exit" presetSubtype="0" fill="hold" nodeType="withEffect">
                                  <p:stCondLst>
                                    <p:cond delay="0"/>
                                  </p:stCondLst>
                                  <p:childTnLst>
                                    <p:set>
                                      <p:cBhvr>
                                        <p:cTn id="104" dur="1" fill="hold">
                                          <p:stCondLst>
                                            <p:cond delay="0"/>
                                          </p:stCondLst>
                                        </p:cTn>
                                        <p:tgtEl>
                                          <p:spTgt spid="151629"/>
                                        </p:tgtEl>
                                        <p:attrNameLst>
                                          <p:attrName>style.visibility</p:attrName>
                                        </p:attrNameLst>
                                      </p:cBhvr>
                                      <p:to>
                                        <p:strVal val="hidden"/>
                                      </p:to>
                                    </p:set>
                                  </p:childTnLst>
                                </p:cTn>
                              </p:par>
                              <p:par>
                                <p:cTn id="105" presetID="1" presetClass="exit" presetSubtype="0" fill="hold" nodeType="withEffect">
                                  <p:stCondLst>
                                    <p:cond delay="0"/>
                                  </p:stCondLst>
                                  <p:iterate type="lt">
                                    <p:tmAbs val="0"/>
                                  </p:iterate>
                                  <p:childTnLst>
                                    <p:set>
                                      <p:cBhvr>
                                        <p:cTn id="106" dur="1" fill="hold">
                                          <p:stCondLst>
                                            <p:cond delay="0"/>
                                          </p:stCondLst>
                                        </p:cTn>
                                        <p:tgtEl>
                                          <p:spTgt spid="151632"/>
                                        </p:tgtEl>
                                        <p:attrNameLst>
                                          <p:attrName>style.visibility</p:attrName>
                                        </p:attrNameLst>
                                      </p:cBhvr>
                                      <p:to>
                                        <p:strVal val="hidden"/>
                                      </p:to>
                                    </p:set>
                                  </p:childTnLst>
                                </p:cTn>
                              </p:par>
                              <p:par>
                                <p:cTn id="107" presetID="1" presetClass="exit" presetSubtype="0" fill="hold" nodeType="withEffect">
                                  <p:stCondLst>
                                    <p:cond delay="0"/>
                                  </p:stCondLst>
                                  <p:iterate type="lt">
                                    <p:tmAbs val="0"/>
                                  </p:iterate>
                                  <p:childTnLst>
                                    <p:set>
                                      <p:cBhvr>
                                        <p:cTn id="108" dur="1" fill="hold">
                                          <p:stCondLst>
                                            <p:cond delay="0"/>
                                          </p:stCondLst>
                                        </p:cTn>
                                        <p:tgtEl>
                                          <p:spTgt spid="151631"/>
                                        </p:tgtEl>
                                        <p:attrNameLst>
                                          <p:attrName>style.visibility</p:attrName>
                                        </p:attrNameLst>
                                      </p:cBhvr>
                                      <p:to>
                                        <p:strVal val="hidden"/>
                                      </p:to>
                                    </p:set>
                                  </p:childTnLst>
                                </p:cTn>
                              </p:par>
                              <p:par>
                                <p:cTn id="109" presetID="1" presetClass="exit" presetSubtype="0" fill="hold" nodeType="withEffect">
                                  <p:stCondLst>
                                    <p:cond delay="0"/>
                                  </p:stCondLst>
                                  <p:iterate type="lt">
                                    <p:tmAbs val="0"/>
                                  </p:iterate>
                                  <p:childTnLst>
                                    <p:set>
                                      <p:cBhvr>
                                        <p:cTn id="110" dur="1" fill="hold">
                                          <p:stCondLst>
                                            <p:cond delay="0"/>
                                          </p:stCondLst>
                                        </p:cTn>
                                        <p:tgtEl>
                                          <p:spTgt spid="151555">
                                            <p:txEl>
                                              <p:charRg st="0" end="15"/>
                                            </p:txEl>
                                          </p:spTgt>
                                        </p:tgtEl>
                                        <p:attrNameLst>
                                          <p:attrName>style.visibility</p:attrName>
                                        </p:attrNameLst>
                                      </p:cBhvr>
                                      <p:to>
                                        <p:strVal val="hidden"/>
                                      </p:to>
                                    </p:set>
                                  </p:childTnLst>
                                </p:cTn>
                              </p:par>
                            </p:childTnLst>
                          </p:cTn>
                        </p:par>
                        <p:par>
                          <p:cTn id="111" fill="hold">
                            <p:stCondLst>
                              <p:cond delay="1"/>
                            </p:stCondLst>
                            <p:childTnLst>
                              <p:par>
                                <p:cTn id="112" presetID="64" presetClass="path" presetSubtype="0" accel="50000" decel="50000" fill="hold" nodeType="afterEffect">
                                  <p:stCondLst>
                                    <p:cond delay="0"/>
                                  </p:stCondLst>
                                  <p:childTnLst>
                                    <p:animMotion origin="layout" path="M 0 4.62428E-7 L 0 -0.37041 " pathEditMode="relative" rAng="0" ptsTypes="AA">
                                      <p:cBhvr>
                                        <p:cTn id="113" dur="1000" fill="hold"/>
                                        <p:tgtEl>
                                          <p:spTgt spid="151634"/>
                                        </p:tgtEl>
                                        <p:attrNameLst>
                                          <p:attrName>ppt_x</p:attrName>
                                          <p:attrName>ppt_y</p:attrName>
                                        </p:attrNameLst>
                                      </p:cBhvr>
                                      <p:rCtr x="0" y="-18500"/>
                                    </p:animMotion>
                                  </p:childTnLst>
                                </p:cTn>
                              </p:par>
                            </p:childTnLst>
                          </p:cTn>
                        </p:par>
                      </p:childTnLst>
                    </p:cTn>
                  </p:par>
                  <p:par>
                    <p:cTn id="114" fill="hold">
                      <p:stCondLst>
                        <p:cond delay="indefinite"/>
                      </p:stCondLst>
                      <p:childTnLst>
                        <p:par>
                          <p:cTn id="115" fill="hold">
                            <p:stCondLst>
                              <p:cond delay="0"/>
                            </p:stCondLst>
                            <p:childTnLst>
                              <p:par>
                                <p:cTn id="116" presetID="12" presetClass="entr" presetSubtype="8" fill="hold" grpId="0" nodeType="clickEffect">
                                  <p:stCondLst>
                                    <p:cond delay="0"/>
                                  </p:stCondLst>
                                  <p:childTnLst>
                                    <p:set>
                                      <p:cBhvr>
                                        <p:cTn id="117" dur="1" fill="hold">
                                          <p:stCondLst>
                                            <p:cond delay="0"/>
                                          </p:stCondLst>
                                        </p:cTn>
                                        <p:tgtEl>
                                          <p:spTgt spid="151635">
                                            <p:txEl>
                                              <p:charRg st="0" end="40"/>
                                            </p:txEl>
                                          </p:spTgt>
                                        </p:tgtEl>
                                        <p:attrNameLst>
                                          <p:attrName>style.visibility</p:attrName>
                                        </p:attrNameLst>
                                      </p:cBhvr>
                                      <p:to>
                                        <p:strVal val="visible"/>
                                      </p:to>
                                    </p:set>
                                    <p:animEffect transition="in" filter="slide(fromLeft)">
                                      <p:cBhvr>
                                        <p:cTn id="118" dur="500"/>
                                        <p:tgtEl>
                                          <p:spTgt spid="151635">
                                            <p:txEl>
                                              <p:charRg st="0" end="40"/>
                                            </p:txEl>
                                          </p:spTgt>
                                        </p:tgtEl>
                                      </p:cBhvr>
                                    </p:animEffect>
                                  </p:childTnLst>
                                </p:cTn>
                              </p:par>
                            </p:childTnLst>
                          </p:cTn>
                        </p:par>
                      </p:childTnLst>
                    </p:cTn>
                  </p:par>
                  <p:par>
                    <p:cTn id="119" fill="hold">
                      <p:stCondLst>
                        <p:cond delay="indefinite"/>
                      </p:stCondLst>
                      <p:childTnLst>
                        <p:par>
                          <p:cTn id="120" fill="hold">
                            <p:stCondLst>
                              <p:cond delay="0"/>
                            </p:stCondLst>
                            <p:childTnLst>
                              <p:par>
                                <p:cTn id="121" presetID="4" presetClass="entr" presetSubtype="16" fill="hold" nodeType="clickEffect">
                                  <p:stCondLst>
                                    <p:cond delay="0"/>
                                  </p:stCondLst>
                                  <p:childTnLst>
                                    <p:set>
                                      <p:cBhvr>
                                        <p:cTn id="122" dur="1" fill="hold">
                                          <p:stCondLst>
                                            <p:cond delay="0"/>
                                          </p:stCondLst>
                                        </p:cTn>
                                        <p:tgtEl>
                                          <p:spTgt spid="151636"/>
                                        </p:tgtEl>
                                        <p:attrNameLst>
                                          <p:attrName>style.visibility</p:attrName>
                                        </p:attrNameLst>
                                      </p:cBhvr>
                                      <p:to>
                                        <p:strVal val="visible"/>
                                      </p:to>
                                    </p:set>
                                    <p:animEffect transition="in" filter="box(in)">
                                      <p:cBhvr>
                                        <p:cTn id="123" dur="500"/>
                                        <p:tgtEl>
                                          <p:spTgt spid="151636"/>
                                        </p:tgtEl>
                                      </p:cBhvr>
                                    </p:animEffect>
                                  </p:childTnLst>
                                </p:cTn>
                              </p:par>
                            </p:childTnLst>
                          </p:cTn>
                        </p:par>
                      </p:childTnLst>
                    </p:cTn>
                  </p:par>
                  <p:par>
                    <p:cTn id="124" fill="hold">
                      <p:stCondLst>
                        <p:cond delay="indefinite"/>
                      </p:stCondLst>
                      <p:childTnLst>
                        <p:par>
                          <p:cTn id="125" fill="hold">
                            <p:stCondLst>
                              <p:cond delay="0"/>
                            </p:stCondLst>
                            <p:childTnLst>
                              <p:par>
                                <p:cTn id="126" presetID="34" presetClass="entr" presetSubtype="0" fill="hold" grpId="0" nodeType="clickEffect">
                                  <p:stCondLst>
                                    <p:cond delay="0"/>
                                  </p:stCondLst>
                                  <p:childTnLst>
                                    <p:set>
                                      <p:cBhvr>
                                        <p:cTn id="127" dur="1" fill="hold">
                                          <p:stCondLst>
                                            <p:cond delay="0"/>
                                          </p:stCondLst>
                                        </p:cTn>
                                        <p:tgtEl>
                                          <p:spTgt spid="151653"/>
                                        </p:tgtEl>
                                        <p:attrNameLst>
                                          <p:attrName>style.visibility</p:attrName>
                                        </p:attrNameLst>
                                      </p:cBhvr>
                                      <p:to>
                                        <p:strVal val="visible"/>
                                      </p:to>
                                    </p:set>
                                    <p:anim from="(-#ppt_w/2)" to="(#ppt_x)" calcmode="lin" valueType="num">
                                      <p:cBhvr>
                                        <p:cTn id="128" dur="600" fill="hold">
                                          <p:stCondLst>
                                            <p:cond delay="0"/>
                                          </p:stCondLst>
                                        </p:cTn>
                                        <p:tgtEl>
                                          <p:spTgt spid="151653"/>
                                        </p:tgtEl>
                                        <p:attrNameLst>
                                          <p:attrName>ppt_x</p:attrName>
                                        </p:attrNameLst>
                                      </p:cBhvr>
                                    </p:anim>
                                    <p:anim from="0" to="-1.0" calcmode="lin" valueType="num">
                                      <p:cBhvr>
                                        <p:cTn id="129" dur="200" decel="50000" autoRev="1" fill="hold">
                                          <p:stCondLst>
                                            <p:cond delay="600"/>
                                          </p:stCondLst>
                                        </p:cTn>
                                        <p:tgtEl>
                                          <p:spTgt spid="151653"/>
                                        </p:tgtEl>
                                        <p:attrNameLst>
                                          <p:attrName>xshear</p:attrName>
                                        </p:attrNameLst>
                                      </p:cBhvr>
                                    </p:anim>
                                    <p:animScale>
                                      <p:cBhvr>
                                        <p:cTn id="130" dur="200" decel="100000" autoRev="1" fill="hold">
                                          <p:stCondLst>
                                            <p:cond delay="600"/>
                                          </p:stCondLst>
                                        </p:cTn>
                                        <p:tgtEl>
                                          <p:spTgt spid="151653"/>
                                        </p:tgtEl>
                                      </p:cBhvr>
                                      <p:from x="100000" y="100000"/>
                                      <p:to x="80000" y="100000"/>
                                    </p:animScale>
                                    <p:anim by="(#ppt_h/3+#ppt_w*0.1)" calcmode="lin" valueType="num">
                                      <p:cBhvr additive="sum">
                                        <p:cTn id="131" dur="200" decel="100000" autoRev="1" fill="hold">
                                          <p:stCondLst>
                                            <p:cond delay="600"/>
                                          </p:stCondLst>
                                        </p:cTn>
                                        <p:tgtEl>
                                          <p:spTgt spid="151653"/>
                                        </p:tgtEl>
                                        <p:attrNameLst>
                                          <p:attrName>ppt_x</p:attrName>
                                        </p:attrNameLst>
                                      </p:cBhvr>
                                    </p:anim>
                                  </p:childTnLst>
                                </p:cTn>
                              </p:par>
                            </p:childTnLst>
                          </p:cTn>
                        </p:par>
                      </p:childTnLst>
                    </p:cTn>
                  </p:par>
                  <p:par>
                    <p:cTn id="132" fill="hold">
                      <p:stCondLst>
                        <p:cond delay="indefinite"/>
                      </p:stCondLst>
                      <p:childTnLst>
                        <p:par>
                          <p:cTn id="133" fill="hold">
                            <p:stCondLst>
                              <p:cond delay="0"/>
                            </p:stCondLst>
                            <p:childTnLst>
                              <p:par>
                                <p:cTn id="134" presetID="1" presetClass="exit" presetSubtype="0" fill="hold" nodeType="clickEffect">
                                  <p:stCondLst>
                                    <p:cond delay="0"/>
                                  </p:stCondLst>
                                  <p:childTnLst>
                                    <p:set>
                                      <p:cBhvr>
                                        <p:cTn id="135" dur="1" fill="hold">
                                          <p:stCondLst>
                                            <p:cond delay="0"/>
                                          </p:stCondLst>
                                        </p:cTn>
                                        <p:tgtEl>
                                          <p:spTgt spid="151636"/>
                                        </p:tgtEl>
                                        <p:attrNameLst>
                                          <p:attrName>style.visibility</p:attrName>
                                        </p:attrNameLst>
                                      </p:cBhvr>
                                      <p:to>
                                        <p:strVal val="hidden"/>
                                      </p:to>
                                    </p:set>
                                  </p:childTnLst>
                                </p:cTn>
                              </p:par>
                              <p:par>
                                <p:cTn id="136" presetID="1" presetClass="exit" presetSubtype="0" fill="hold" grpId="1" nodeType="withEffect">
                                  <p:stCondLst>
                                    <p:cond delay="0"/>
                                  </p:stCondLst>
                                  <p:childTnLst>
                                    <p:set>
                                      <p:cBhvr>
                                        <p:cTn id="137" dur="1" fill="hold">
                                          <p:stCondLst>
                                            <p:cond delay="0"/>
                                          </p:stCondLst>
                                        </p:cTn>
                                        <p:tgtEl>
                                          <p:spTgt spid="151635">
                                            <p:txEl>
                                              <p:charRg st="0" end="40"/>
                                            </p:txEl>
                                          </p:spTgt>
                                        </p:tgtEl>
                                        <p:attrNameLst>
                                          <p:attrName>style.visibility</p:attrName>
                                        </p:attrNameLst>
                                      </p:cBhvr>
                                      <p:to>
                                        <p:strVal val="hidden"/>
                                      </p:to>
                                    </p:set>
                                  </p:childTnLst>
                                </p:cTn>
                              </p:par>
                            </p:childTnLst>
                          </p:cTn>
                        </p:par>
                      </p:childTnLst>
                    </p:cTn>
                  </p:par>
                  <p:par>
                    <p:cTn id="138" fill="hold">
                      <p:stCondLst>
                        <p:cond delay="indefinite"/>
                      </p:stCondLst>
                      <p:childTnLst>
                        <p:par>
                          <p:cTn id="139" fill="hold">
                            <p:stCondLst>
                              <p:cond delay="0"/>
                            </p:stCondLst>
                            <p:childTnLst>
                              <p:par>
                                <p:cTn id="140" presetID="64" presetClass="path" presetSubtype="0" accel="50000" decel="50000" fill="hold" grpId="1" nodeType="clickEffect">
                                  <p:stCondLst>
                                    <p:cond delay="0"/>
                                  </p:stCondLst>
                                  <p:childTnLst>
                                    <p:animMotion origin="layout" path="M -3.33333E-6 9.82659E-7 L -3.33333E-6 -0.17965 " pathEditMode="relative" rAng="0" ptsTypes="AA">
                                      <p:cBhvr>
                                        <p:cTn id="141" dur="1000" fill="hold"/>
                                        <p:tgtEl>
                                          <p:spTgt spid="151653"/>
                                        </p:tgtEl>
                                        <p:attrNameLst>
                                          <p:attrName>ppt_x</p:attrName>
                                          <p:attrName>ppt_y</p:attrName>
                                        </p:attrNameLst>
                                      </p:cBhvr>
                                      <p:rCtr x="0" y="-9000"/>
                                    </p:animMotion>
                                  </p:childTnLst>
                                </p:cTn>
                              </p:par>
                            </p:childTnLst>
                          </p:cTn>
                        </p:par>
                      </p:childTnLst>
                    </p:cTn>
                  </p:par>
                  <p:par>
                    <p:cTn id="142" fill="hold">
                      <p:stCondLst>
                        <p:cond delay="indefinite"/>
                      </p:stCondLst>
                      <p:childTnLst>
                        <p:par>
                          <p:cTn id="143" fill="hold">
                            <p:stCondLst>
                              <p:cond delay="0"/>
                            </p:stCondLst>
                            <p:childTnLst>
                              <p:par>
                                <p:cTn id="144" presetID="16" presetClass="entr" presetSubtype="42" fill="hold" nodeType="clickEffect">
                                  <p:stCondLst>
                                    <p:cond delay="0"/>
                                  </p:stCondLst>
                                  <p:childTnLst>
                                    <p:set>
                                      <p:cBhvr>
                                        <p:cTn id="145" dur="1" fill="hold">
                                          <p:stCondLst>
                                            <p:cond delay="0"/>
                                          </p:stCondLst>
                                        </p:cTn>
                                        <p:tgtEl>
                                          <p:spTgt spid="151656"/>
                                        </p:tgtEl>
                                        <p:attrNameLst>
                                          <p:attrName>style.visibility</p:attrName>
                                        </p:attrNameLst>
                                      </p:cBhvr>
                                      <p:to>
                                        <p:strVal val="visible"/>
                                      </p:to>
                                    </p:set>
                                    <p:animEffect transition="in" filter="barn(outHorizontal)">
                                      <p:cBhvr>
                                        <p:cTn id="146" dur="500"/>
                                        <p:tgtEl>
                                          <p:spTgt spid="151656"/>
                                        </p:tgtEl>
                                      </p:cBhvr>
                                    </p:animEffect>
                                  </p:childTnLst>
                                </p:cTn>
                              </p:par>
                            </p:childTnLst>
                          </p:cTn>
                        </p:par>
                      </p:childTnLst>
                    </p:cTn>
                  </p:par>
                  <p:par>
                    <p:cTn id="147" fill="hold">
                      <p:stCondLst>
                        <p:cond delay="indefinite"/>
                      </p:stCondLst>
                      <p:childTnLst>
                        <p:par>
                          <p:cTn id="148" fill="hold">
                            <p:stCondLst>
                              <p:cond delay="0"/>
                            </p:stCondLst>
                            <p:childTnLst>
                              <p:par>
                                <p:cTn id="149" presetID="23" presetClass="entr" presetSubtype="16" fill="hold" grpId="0" nodeType="clickEffect">
                                  <p:stCondLst>
                                    <p:cond delay="0"/>
                                  </p:stCondLst>
                                  <p:childTnLst>
                                    <p:set>
                                      <p:cBhvr>
                                        <p:cTn id="150" dur="1" fill="hold">
                                          <p:stCondLst>
                                            <p:cond delay="0"/>
                                          </p:stCondLst>
                                        </p:cTn>
                                        <p:tgtEl>
                                          <p:spTgt spid="151660"/>
                                        </p:tgtEl>
                                        <p:attrNameLst>
                                          <p:attrName>style.visibility</p:attrName>
                                        </p:attrNameLst>
                                      </p:cBhvr>
                                      <p:to>
                                        <p:strVal val="visible"/>
                                      </p:to>
                                    </p:set>
                                    <p:anim calcmode="lin" valueType="num">
                                      <p:cBhvr>
                                        <p:cTn id="151" dur="500" fill="hold"/>
                                        <p:tgtEl>
                                          <p:spTgt spid="151660"/>
                                        </p:tgtEl>
                                        <p:attrNameLst>
                                          <p:attrName>ppt_w</p:attrName>
                                        </p:attrNameLst>
                                      </p:cBhvr>
                                      <p:tavLst>
                                        <p:tav tm="0">
                                          <p:val>
                                            <p:fltVal val="0.000000"/>
                                          </p:val>
                                        </p:tav>
                                        <p:tav tm="100000">
                                          <p:val>
                                            <p:strVal val="#ppt_w"/>
                                          </p:val>
                                        </p:tav>
                                      </p:tavLst>
                                    </p:anim>
                                    <p:anim calcmode="lin" valueType="num">
                                      <p:cBhvr>
                                        <p:cTn id="152" dur="500" fill="hold"/>
                                        <p:tgtEl>
                                          <p:spTgt spid="151660"/>
                                        </p:tgtEl>
                                        <p:attrNameLst>
                                          <p:attrName>ppt_h</p:attrName>
                                        </p:attrNameLst>
                                      </p:cBhvr>
                                      <p:tavLst>
                                        <p:tav tm="0">
                                          <p:val>
                                            <p:fltVal val="0.000000"/>
                                          </p:val>
                                        </p:tav>
                                        <p:tav tm="100000">
                                          <p:val>
                                            <p:strVal val="#ppt_h"/>
                                          </p:val>
                                        </p:tav>
                                      </p:tavLst>
                                    </p:anim>
                                  </p:childTnLst>
                                </p:cTn>
                              </p:par>
                            </p:childTnLst>
                          </p:cTn>
                        </p:par>
                        <p:par>
                          <p:cTn id="153" fill="hold">
                            <p:stCondLst>
                              <p:cond delay="500"/>
                            </p:stCondLst>
                            <p:childTnLst>
                              <p:par>
                                <p:cTn id="154" presetID="23" presetClass="entr" presetSubtype="16" fill="hold" grpId="0" nodeType="afterEffect">
                                  <p:stCondLst>
                                    <p:cond delay="0"/>
                                  </p:stCondLst>
                                  <p:childTnLst>
                                    <p:set>
                                      <p:cBhvr>
                                        <p:cTn id="155" dur="1" fill="hold">
                                          <p:stCondLst>
                                            <p:cond delay="0"/>
                                          </p:stCondLst>
                                        </p:cTn>
                                        <p:tgtEl>
                                          <p:spTgt spid="151657"/>
                                        </p:tgtEl>
                                        <p:attrNameLst>
                                          <p:attrName>style.visibility</p:attrName>
                                        </p:attrNameLst>
                                      </p:cBhvr>
                                      <p:to>
                                        <p:strVal val="visible"/>
                                      </p:to>
                                    </p:set>
                                    <p:anim calcmode="lin" valueType="num">
                                      <p:cBhvr>
                                        <p:cTn id="156" dur="500" fill="hold"/>
                                        <p:tgtEl>
                                          <p:spTgt spid="151657"/>
                                        </p:tgtEl>
                                        <p:attrNameLst>
                                          <p:attrName>ppt_w</p:attrName>
                                        </p:attrNameLst>
                                      </p:cBhvr>
                                      <p:tavLst>
                                        <p:tav tm="0">
                                          <p:val>
                                            <p:fltVal val="0.000000"/>
                                          </p:val>
                                        </p:tav>
                                        <p:tav tm="100000">
                                          <p:val>
                                            <p:strVal val="#ppt_w"/>
                                          </p:val>
                                        </p:tav>
                                      </p:tavLst>
                                    </p:anim>
                                    <p:anim calcmode="lin" valueType="num">
                                      <p:cBhvr>
                                        <p:cTn id="157" dur="500" fill="hold"/>
                                        <p:tgtEl>
                                          <p:spTgt spid="151657"/>
                                        </p:tgtEl>
                                        <p:attrNameLst>
                                          <p:attrName>ppt_h</p:attrName>
                                        </p:attrNameLst>
                                      </p:cBhvr>
                                      <p:tavLst>
                                        <p:tav tm="0">
                                          <p:val>
                                            <p:fltVal val="0.00000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build="p"/>
      <p:bldP spid="151631" grpId="0"/>
      <p:bldP spid="151632" grpId="0"/>
      <p:bldP spid="151634" grpId="1"/>
      <p:bldP spid="151635" grpId="0" build="p"/>
      <p:bldP spid="151635" grpId="1" build="allAtOnce"/>
      <p:bldP spid="151653" grpId="0"/>
      <p:bldP spid="151653" grpId="1"/>
      <p:bldP spid="151657" grpId="0"/>
      <p:bldP spid="151660" grpId="0"/>
    </p:bldLst>
  </p:timing>
</p:sld>
</file>

<file path=ppt/theme/theme1.xml><?xml version="1.0" encoding="utf-8"?>
<a:theme xmlns:a="http://schemas.openxmlformats.org/drawingml/2006/main" name="DADSTIE">
  <a:themeElements>
    <a:clrScheme name="">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BB7"/>
      </a:accent6>
      <a:hlink>
        <a:srgbClr val="99CCFF"/>
      </a:hlink>
      <a:folHlink>
        <a:srgbClr val="E1E1B7"/>
      </a:folHlink>
    </a:clrScheme>
    <a:fontScheme name="">
      <a:majorFont>
        <a:latin typeface="Times New Roman"/>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DDDDDD"/>
        </a:dk1>
        <a:lt1>
          <a:srgbClr val="00172E"/>
        </a:lt1>
        <a:dk2>
          <a:srgbClr val="CCECFF"/>
        </a:dk2>
        <a:lt2>
          <a:srgbClr val="5490A8"/>
        </a:lt2>
        <a:accent1>
          <a:srgbClr val="0099CC"/>
        </a:accent1>
        <a:accent2>
          <a:srgbClr val="3366CC"/>
        </a:accent2>
        <a:accent3>
          <a:srgbClr val="AAAAAC"/>
        </a:accent3>
        <a:accent4>
          <a:srgbClr val="BEBEBE"/>
        </a:accent4>
        <a:accent5>
          <a:srgbClr val="AACAE2"/>
        </a:accent5>
        <a:accent6>
          <a:srgbClr val="2D5BB7"/>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BB7"/>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1E1E1"/>
        </a:accent5>
        <a:accent6>
          <a:srgbClr val="787878"/>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1C1AA"/>
        </a:accent5>
        <a:accent6>
          <a:srgbClr val="895B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9B9FF"/>
        </a:accent5>
        <a:accent6>
          <a:srgbClr val="2D2D89"/>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CC0099"/>
        </a:dk2>
        <a:lt2>
          <a:srgbClr val="CC0066"/>
        </a:lt2>
        <a:accent1>
          <a:srgbClr val="FF9900"/>
        </a:accent1>
        <a:accent2>
          <a:srgbClr val="CC6600"/>
        </a:accent2>
        <a:accent3>
          <a:srgbClr val="AAAAAA"/>
        </a:accent3>
        <a:accent4>
          <a:srgbClr val="DCDCDC"/>
        </a:accent4>
        <a:accent5>
          <a:srgbClr val="FFCAAA"/>
        </a:accent5>
        <a:accent6>
          <a:srgbClr val="B75B00"/>
        </a:accent6>
        <a:hlink>
          <a:srgbClr val="009900"/>
        </a:hlink>
        <a:folHlink>
          <a:srgbClr val="A50021"/>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DADSTIE</Template>
  <TotalTime>0</TotalTime>
  <Words>3280</Words>
  <Application>WPS 演示</Application>
  <PresentationFormat>在屏幕上显示</PresentationFormat>
  <Paragraphs>627</Paragraphs>
  <Slides>36</Slides>
  <Notes>11</Notes>
  <HiddenSlides>13</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36</vt:i4>
      </vt:variant>
    </vt:vector>
  </HeadingPairs>
  <TitlesOfParts>
    <vt:vector size="52" baseType="lpstr">
      <vt:lpstr>Arial</vt:lpstr>
      <vt:lpstr>宋体</vt:lpstr>
      <vt:lpstr>Wingdings</vt:lpstr>
      <vt:lpstr>Times New Roman</vt:lpstr>
      <vt:lpstr>Monotype Sorts</vt:lpstr>
      <vt:lpstr>Wingdings</vt:lpstr>
      <vt:lpstr>Courier New</vt:lpstr>
      <vt:lpstr>华文行楷</vt:lpstr>
      <vt:lpstr>楷体_GB2312</vt:lpstr>
      <vt:lpstr>新宋体</vt:lpstr>
      <vt:lpstr>Verdana</vt:lpstr>
      <vt:lpstr>Garamond</vt:lpstr>
      <vt:lpstr>仿宋</vt:lpstr>
      <vt:lpstr>微软雅黑</vt:lpstr>
      <vt:lpstr>Arial Unicode MS</vt:lpstr>
      <vt:lpstr>DADSTIE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ChenDanqi</dc:creator>
  <cp:lastModifiedBy>周转</cp:lastModifiedBy>
  <cp:revision>3372</cp:revision>
  <dcterms:created xsi:type="dcterms:W3CDTF">2008-01-05T05:53:06Z</dcterms:created>
  <dcterms:modified xsi:type="dcterms:W3CDTF">2020-03-18T12:18:32Z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KSOProductBuildVer">
    <vt:lpwstr>2052-11.1.0.9440</vt:lpwstr>
  </property>
</Properties>
</file>