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706" r:id="rId2"/>
  </p:sldMasterIdLst>
  <p:notesMasterIdLst>
    <p:notesMasterId r:id="rId32"/>
  </p:notesMasterIdLst>
  <p:sldIdLst>
    <p:sldId id="256" r:id="rId3"/>
    <p:sldId id="258" r:id="rId4"/>
    <p:sldId id="259" r:id="rId5"/>
    <p:sldId id="262" r:id="rId6"/>
    <p:sldId id="287" r:id="rId7"/>
    <p:sldId id="288" r:id="rId8"/>
    <p:sldId id="265" r:id="rId9"/>
    <p:sldId id="289" r:id="rId10"/>
    <p:sldId id="291" r:id="rId11"/>
    <p:sldId id="269" r:id="rId12"/>
    <p:sldId id="293" r:id="rId13"/>
    <p:sldId id="274" r:id="rId14"/>
    <p:sldId id="295" r:id="rId15"/>
    <p:sldId id="272" r:id="rId16"/>
    <p:sldId id="296" r:id="rId17"/>
    <p:sldId id="273" r:id="rId18"/>
    <p:sldId id="297" r:id="rId19"/>
    <p:sldId id="298" r:id="rId20"/>
    <p:sldId id="299" r:id="rId21"/>
    <p:sldId id="300" r:id="rId22"/>
    <p:sldId id="301" r:id="rId23"/>
    <p:sldId id="302" r:id="rId24"/>
    <p:sldId id="277" r:id="rId25"/>
    <p:sldId id="279" r:id="rId26"/>
    <p:sldId id="303" r:id="rId27"/>
    <p:sldId id="304" r:id="rId28"/>
    <p:sldId id="281" r:id="rId29"/>
    <p:sldId id="306" r:id="rId30"/>
    <p:sldId id="282" r:id="rId31"/>
  </p:sldIdLst>
  <p:sldSz cx="12192000" cy="6858000"/>
  <p:notesSz cx="6858000" cy="9144000"/>
  <p:defaultTex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699"/>
  </p:normalViewPr>
  <p:slideViewPr>
    <p:cSldViewPr snapToGrid="0" snapToObjects="1">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D874D-53E5-4057-8D68-5D0A8FF08734}" type="datetimeFigureOut">
              <a:rPr lang="zh-CN" altLang="en-US" smtClean="0"/>
              <a:t>2020/3/27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E75C9-01B2-4CFF-8516-B34074A4575B}" type="slidenum">
              <a:rPr lang="zh-CN" altLang="en-US" smtClean="0"/>
              <a:t>‹#›</a:t>
            </a:fld>
            <a:endParaRPr lang="zh-CN" altLang="en-US"/>
          </a:p>
        </p:txBody>
      </p:sp>
    </p:spTree>
    <p:extLst>
      <p:ext uri="{BB962C8B-B14F-4D97-AF65-F5344CB8AC3E}">
        <p14:creationId xmlns:p14="http://schemas.microsoft.com/office/powerpoint/2010/main" val="1532259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DE75C9-01B2-4CFF-8516-B34074A4575B}" type="slidenum">
              <a:rPr lang="zh-CN" altLang="en-US" smtClean="0"/>
              <a:t>1</a:t>
            </a:fld>
            <a:endParaRPr lang="zh-CN" altLang="en-US"/>
          </a:p>
        </p:txBody>
      </p:sp>
    </p:spTree>
    <p:extLst>
      <p:ext uri="{BB962C8B-B14F-4D97-AF65-F5344CB8AC3E}">
        <p14:creationId xmlns:p14="http://schemas.microsoft.com/office/powerpoint/2010/main" val="564196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DE75C9-01B2-4CFF-8516-B34074A4575B}" type="slidenum">
              <a:rPr lang="zh-CN" altLang="en-US" smtClean="0"/>
              <a:t>13</a:t>
            </a:fld>
            <a:endParaRPr lang="zh-CN" altLang="en-US"/>
          </a:p>
        </p:txBody>
      </p:sp>
    </p:spTree>
    <p:extLst>
      <p:ext uri="{BB962C8B-B14F-4D97-AF65-F5344CB8AC3E}">
        <p14:creationId xmlns:p14="http://schemas.microsoft.com/office/powerpoint/2010/main" val="3996180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DE75C9-01B2-4CFF-8516-B34074A4575B}" type="slidenum">
              <a:rPr lang="zh-CN" altLang="en-US" smtClean="0"/>
              <a:t>14</a:t>
            </a:fld>
            <a:endParaRPr lang="zh-CN" altLang="en-US"/>
          </a:p>
        </p:txBody>
      </p:sp>
    </p:spTree>
    <p:extLst>
      <p:ext uri="{BB962C8B-B14F-4D97-AF65-F5344CB8AC3E}">
        <p14:creationId xmlns:p14="http://schemas.microsoft.com/office/powerpoint/2010/main" val="2602767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DE75C9-01B2-4CFF-8516-B34074A4575B}" type="slidenum">
              <a:rPr lang="zh-CN" altLang="en-US" smtClean="0"/>
              <a:t>16</a:t>
            </a:fld>
            <a:endParaRPr lang="zh-CN" altLang="en-US"/>
          </a:p>
        </p:txBody>
      </p:sp>
    </p:spTree>
    <p:extLst>
      <p:ext uri="{BB962C8B-B14F-4D97-AF65-F5344CB8AC3E}">
        <p14:creationId xmlns:p14="http://schemas.microsoft.com/office/powerpoint/2010/main" val="3365106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DE75C9-01B2-4CFF-8516-B34074A4575B}" type="slidenum">
              <a:rPr lang="zh-CN" altLang="en-US" smtClean="0"/>
              <a:t>17</a:t>
            </a:fld>
            <a:endParaRPr lang="zh-CN" altLang="en-US"/>
          </a:p>
        </p:txBody>
      </p:sp>
    </p:spTree>
    <p:extLst>
      <p:ext uri="{BB962C8B-B14F-4D97-AF65-F5344CB8AC3E}">
        <p14:creationId xmlns:p14="http://schemas.microsoft.com/office/powerpoint/2010/main" val="2423768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DE75C9-01B2-4CFF-8516-B34074A4575B}" type="slidenum">
              <a:rPr lang="zh-CN" altLang="en-US" smtClean="0"/>
              <a:t>18</a:t>
            </a:fld>
            <a:endParaRPr lang="zh-CN" altLang="en-US"/>
          </a:p>
        </p:txBody>
      </p:sp>
    </p:spTree>
    <p:extLst>
      <p:ext uri="{BB962C8B-B14F-4D97-AF65-F5344CB8AC3E}">
        <p14:creationId xmlns:p14="http://schemas.microsoft.com/office/powerpoint/2010/main" val="930050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DE75C9-01B2-4CFF-8516-B34074A4575B}" type="slidenum">
              <a:rPr lang="zh-CN" altLang="en-US" smtClean="0"/>
              <a:t>19</a:t>
            </a:fld>
            <a:endParaRPr lang="zh-CN" altLang="en-US"/>
          </a:p>
        </p:txBody>
      </p:sp>
    </p:spTree>
    <p:extLst>
      <p:ext uri="{BB962C8B-B14F-4D97-AF65-F5344CB8AC3E}">
        <p14:creationId xmlns:p14="http://schemas.microsoft.com/office/powerpoint/2010/main" val="3816416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DE75C9-01B2-4CFF-8516-B34074A4575B}" type="slidenum">
              <a:rPr lang="zh-CN" altLang="en-US" smtClean="0"/>
              <a:t>20</a:t>
            </a:fld>
            <a:endParaRPr lang="zh-CN" altLang="en-US"/>
          </a:p>
        </p:txBody>
      </p:sp>
    </p:spTree>
    <p:extLst>
      <p:ext uri="{BB962C8B-B14F-4D97-AF65-F5344CB8AC3E}">
        <p14:creationId xmlns:p14="http://schemas.microsoft.com/office/powerpoint/2010/main" val="2562411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DE75C9-01B2-4CFF-8516-B34074A4575B}" type="slidenum">
              <a:rPr lang="zh-CN" altLang="en-US" smtClean="0"/>
              <a:t>21</a:t>
            </a:fld>
            <a:endParaRPr lang="zh-CN" altLang="en-US"/>
          </a:p>
        </p:txBody>
      </p:sp>
    </p:spTree>
    <p:extLst>
      <p:ext uri="{BB962C8B-B14F-4D97-AF65-F5344CB8AC3E}">
        <p14:creationId xmlns:p14="http://schemas.microsoft.com/office/powerpoint/2010/main" val="3980965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DE75C9-01B2-4CFF-8516-B34074A4575B}" type="slidenum">
              <a:rPr lang="zh-CN" altLang="en-US" smtClean="0"/>
              <a:t>22</a:t>
            </a:fld>
            <a:endParaRPr lang="zh-CN" altLang="en-US"/>
          </a:p>
        </p:txBody>
      </p:sp>
    </p:spTree>
    <p:extLst>
      <p:ext uri="{BB962C8B-B14F-4D97-AF65-F5344CB8AC3E}">
        <p14:creationId xmlns:p14="http://schemas.microsoft.com/office/powerpoint/2010/main" val="3192032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DE75C9-01B2-4CFF-8516-B34074A4575B}" type="slidenum">
              <a:rPr lang="zh-CN" altLang="en-US" smtClean="0"/>
              <a:t>23</a:t>
            </a:fld>
            <a:endParaRPr lang="zh-CN" altLang="en-US"/>
          </a:p>
        </p:txBody>
      </p:sp>
    </p:spTree>
    <p:extLst>
      <p:ext uri="{BB962C8B-B14F-4D97-AF65-F5344CB8AC3E}">
        <p14:creationId xmlns:p14="http://schemas.microsoft.com/office/powerpoint/2010/main" val="3949347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DE75C9-01B2-4CFF-8516-B34074A4575B}" type="slidenum">
              <a:rPr lang="zh-CN" altLang="en-US" smtClean="0"/>
              <a:t>2</a:t>
            </a:fld>
            <a:endParaRPr lang="zh-CN" altLang="en-US"/>
          </a:p>
        </p:txBody>
      </p:sp>
    </p:spTree>
    <p:extLst>
      <p:ext uri="{BB962C8B-B14F-4D97-AF65-F5344CB8AC3E}">
        <p14:creationId xmlns:p14="http://schemas.microsoft.com/office/powerpoint/2010/main" val="2156247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DE75C9-01B2-4CFF-8516-B34074A4575B}" type="slidenum">
              <a:rPr lang="zh-CN" altLang="en-US" smtClean="0"/>
              <a:t>24</a:t>
            </a:fld>
            <a:endParaRPr lang="zh-CN" altLang="en-US"/>
          </a:p>
        </p:txBody>
      </p:sp>
    </p:spTree>
    <p:extLst>
      <p:ext uri="{BB962C8B-B14F-4D97-AF65-F5344CB8AC3E}">
        <p14:creationId xmlns:p14="http://schemas.microsoft.com/office/powerpoint/2010/main" val="1121712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DE75C9-01B2-4CFF-8516-B34074A4575B}" type="slidenum">
              <a:rPr lang="zh-CN" altLang="en-US" smtClean="0"/>
              <a:t>25</a:t>
            </a:fld>
            <a:endParaRPr lang="zh-CN" altLang="en-US"/>
          </a:p>
        </p:txBody>
      </p:sp>
    </p:spTree>
    <p:extLst>
      <p:ext uri="{BB962C8B-B14F-4D97-AF65-F5344CB8AC3E}">
        <p14:creationId xmlns:p14="http://schemas.microsoft.com/office/powerpoint/2010/main" val="3138376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DE75C9-01B2-4CFF-8516-B34074A4575B}" type="slidenum">
              <a:rPr lang="zh-CN" altLang="en-US" smtClean="0"/>
              <a:t>26</a:t>
            </a:fld>
            <a:endParaRPr lang="zh-CN" altLang="en-US"/>
          </a:p>
        </p:txBody>
      </p:sp>
    </p:spTree>
    <p:extLst>
      <p:ext uri="{BB962C8B-B14F-4D97-AF65-F5344CB8AC3E}">
        <p14:creationId xmlns:p14="http://schemas.microsoft.com/office/powerpoint/2010/main" val="263204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DE75C9-01B2-4CFF-8516-B34074A4575B}" type="slidenum">
              <a:rPr lang="zh-CN" altLang="en-US" smtClean="0"/>
              <a:t>27</a:t>
            </a:fld>
            <a:endParaRPr lang="zh-CN" altLang="en-US"/>
          </a:p>
        </p:txBody>
      </p:sp>
    </p:spTree>
    <p:extLst>
      <p:ext uri="{BB962C8B-B14F-4D97-AF65-F5344CB8AC3E}">
        <p14:creationId xmlns:p14="http://schemas.microsoft.com/office/powerpoint/2010/main" val="713387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DE75C9-01B2-4CFF-8516-B34074A4575B}" type="slidenum">
              <a:rPr lang="zh-CN" altLang="en-US" smtClean="0"/>
              <a:t>29</a:t>
            </a:fld>
            <a:endParaRPr lang="zh-CN" altLang="en-US"/>
          </a:p>
        </p:txBody>
      </p:sp>
    </p:spTree>
    <p:extLst>
      <p:ext uri="{BB962C8B-B14F-4D97-AF65-F5344CB8AC3E}">
        <p14:creationId xmlns:p14="http://schemas.microsoft.com/office/powerpoint/2010/main" val="3465652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DE75C9-01B2-4CFF-8516-B34074A4575B}" type="slidenum">
              <a:rPr lang="zh-CN" altLang="en-US" smtClean="0"/>
              <a:t>3</a:t>
            </a:fld>
            <a:endParaRPr lang="zh-CN" altLang="en-US"/>
          </a:p>
        </p:txBody>
      </p:sp>
    </p:spTree>
    <p:extLst>
      <p:ext uri="{BB962C8B-B14F-4D97-AF65-F5344CB8AC3E}">
        <p14:creationId xmlns:p14="http://schemas.microsoft.com/office/powerpoint/2010/main" val="2651982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DE75C9-01B2-4CFF-8516-B34074A4575B}" type="slidenum">
              <a:rPr lang="zh-CN" altLang="en-US" smtClean="0"/>
              <a:t>4</a:t>
            </a:fld>
            <a:endParaRPr lang="zh-CN" altLang="en-US"/>
          </a:p>
        </p:txBody>
      </p:sp>
    </p:spTree>
    <p:extLst>
      <p:ext uri="{BB962C8B-B14F-4D97-AF65-F5344CB8AC3E}">
        <p14:creationId xmlns:p14="http://schemas.microsoft.com/office/powerpoint/2010/main" val="1440677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DE75C9-01B2-4CFF-8516-B34074A4575B}" type="slidenum">
              <a:rPr lang="zh-CN" altLang="en-US" smtClean="0"/>
              <a:t>5</a:t>
            </a:fld>
            <a:endParaRPr lang="zh-CN" altLang="en-US"/>
          </a:p>
        </p:txBody>
      </p:sp>
    </p:spTree>
    <p:extLst>
      <p:ext uri="{BB962C8B-B14F-4D97-AF65-F5344CB8AC3E}">
        <p14:creationId xmlns:p14="http://schemas.microsoft.com/office/powerpoint/2010/main" val="883948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DE75C9-01B2-4CFF-8516-B34074A4575B}" type="slidenum">
              <a:rPr lang="zh-CN" altLang="en-US" smtClean="0"/>
              <a:t>6</a:t>
            </a:fld>
            <a:endParaRPr lang="zh-CN" altLang="en-US"/>
          </a:p>
        </p:txBody>
      </p:sp>
    </p:spTree>
    <p:extLst>
      <p:ext uri="{BB962C8B-B14F-4D97-AF65-F5344CB8AC3E}">
        <p14:creationId xmlns:p14="http://schemas.microsoft.com/office/powerpoint/2010/main" val="3107142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DE75C9-01B2-4CFF-8516-B34074A4575B}" type="slidenum">
              <a:rPr lang="zh-CN" altLang="en-US" smtClean="0"/>
              <a:t>7</a:t>
            </a:fld>
            <a:endParaRPr lang="zh-CN" altLang="en-US"/>
          </a:p>
        </p:txBody>
      </p:sp>
    </p:spTree>
    <p:extLst>
      <p:ext uri="{BB962C8B-B14F-4D97-AF65-F5344CB8AC3E}">
        <p14:creationId xmlns:p14="http://schemas.microsoft.com/office/powerpoint/2010/main" val="2236250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DE75C9-01B2-4CFF-8516-B34074A4575B}" type="slidenum">
              <a:rPr lang="zh-CN" altLang="en-US" smtClean="0"/>
              <a:t>10</a:t>
            </a:fld>
            <a:endParaRPr lang="zh-CN" altLang="en-US"/>
          </a:p>
        </p:txBody>
      </p:sp>
    </p:spTree>
    <p:extLst>
      <p:ext uri="{BB962C8B-B14F-4D97-AF65-F5344CB8AC3E}">
        <p14:creationId xmlns:p14="http://schemas.microsoft.com/office/powerpoint/2010/main" val="1883516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DE75C9-01B2-4CFF-8516-B34074A4575B}" type="slidenum">
              <a:rPr lang="zh-CN" altLang="en-US" smtClean="0"/>
              <a:t>12</a:t>
            </a:fld>
            <a:endParaRPr lang="zh-CN" altLang="en-US"/>
          </a:p>
        </p:txBody>
      </p:sp>
    </p:spTree>
    <p:extLst>
      <p:ext uri="{BB962C8B-B14F-4D97-AF65-F5344CB8AC3E}">
        <p14:creationId xmlns:p14="http://schemas.microsoft.com/office/powerpoint/2010/main" val="2291826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officeplus.cn/Template/Home.shtml" TargetMode="External"/><Relationship Id="rId2" Type="http://schemas.openxmlformats.org/officeDocument/2006/relationships/image" Target="../media/image7.jp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jpg"/><Relationship Id="rId7"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hyperlink" Target="http://www.officeplus.cn/Template/Home.shtml" TargetMode="Externa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100000">
                <a:schemeClr val="accent2">
                  <a:lumMod val="50000"/>
                </a:schemeClr>
              </a:gs>
              <a:gs pos="41000">
                <a:schemeClr val="accent1">
                  <a:lumMod val="75000"/>
                </a:schemeClr>
              </a:gs>
              <a:gs pos="0">
                <a:schemeClr val="accent3">
                  <a:lumMod val="75000"/>
                </a:schemeClr>
              </a:gs>
              <a:gs pos="72000">
                <a:schemeClr val="accent2">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文本占位符 6"/>
          <p:cNvSpPr>
            <a:spLocks noGrp="1"/>
          </p:cNvSpPr>
          <p:nvPr>
            <p:ph type="body" sz="quarter" idx="13"/>
          </p:nvPr>
        </p:nvSpPr>
        <p:spPr>
          <a:xfrm>
            <a:off x="2915213" y="2128074"/>
            <a:ext cx="8084654" cy="1041761"/>
          </a:xfrm>
          <a:prstGeom prst="rect">
            <a:avLst/>
          </a:prstGeom>
        </p:spPr>
        <p:txBody>
          <a:bodyPr anchor="t"/>
          <a:lstStyle>
            <a:lvl1pPr marL="0" indent="0" algn="l">
              <a:lnSpc>
                <a:spcPct val="100000"/>
              </a:lnSpc>
              <a:buNone/>
              <a:defRPr sz="54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单击此处编辑母版文本样式</a:t>
            </a:r>
          </a:p>
        </p:txBody>
      </p:sp>
      <p:grpSp>
        <p:nvGrpSpPr>
          <p:cNvPr id="9" name="组 8"/>
          <p:cNvGrpSpPr/>
          <p:nvPr userDrawn="1"/>
        </p:nvGrpSpPr>
        <p:grpSpPr>
          <a:xfrm rot="18636342">
            <a:off x="-4842314" y="-4768554"/>
            <a:ext cx="9526783" cy="8018066"/>
            <a:chOff x="-1833690" y="-2141397"/>
            <a:chExt cx="9526783" cy="9526783"/>
          </a:xfrm>
        </p:grpSpPr>
        <p:sp>
          <p:nvSpPr>
            <p:cNvPr id="7" name="椭圆 1"/>
            <p:cNvSpPr/>
            <p:nvPr userDrawn="1"/>
          </p:nvSpPr>
          <p:spPr>
            <a:xfrm rot="19800000">
              <a:off x="-1833690" y="-185788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8" name="椭圆 1"/>
            <p:cNvSpPr/>
            <p:nvPr userDrawn="1"/>
          </p:nvSpPr>
          <p:spPr>
            <a:xfrm rot="16690395">
              <a:off x="-1479391" y="-176863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10" name="文本占位符 6"/>
          <p:cNvSpPr>
            <a:spLocks noGrp="1"/>
          </p:cNvSpPr>
          <p:nvPr>
            <p:ph type="body" sz="quarter" idx="14"/>
          </p:nvPr>
        </p:nvSpPr>
        <p:spPr>
          <a:xfrm>
            <a:off x="2915213" y="3169834"/>
            <a:ext cx="8084654" cy="588643"/>
          </a:xfrm>
          <a:prstGeom prst="rect">
            <a:avLst/>
          </a:prstGeom>
        </p:spPr>
        <p:txBody>
          <a:bodyPr anchor="t"/>
          <a:lstStyle>
            <a:lvl1pPr marL="0" indent="0" algn="l">
              <a:lnSpc>
                <a:spcPct val="100000"/>
              </a:lnSpc>
              <a:buNone/>
              <a:defRPr sz="2400" b="0">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单击此处编辑母版文本样式</a:t>
            </a:r>
          </a:p>
        </p:txBody>
      </p:sp>
      <p:grpSp>
        <p:nvGrpSpPr>
          <p:cNvPr id="11" name="组 10"/>
          <p:cNvGrpSpPr/>
          <p:nvPr userDrawn="1"/>
        </p:nvGrpSpPr>
        <p:grpSpPr>
          <a:xfrm rot="18636342">
            <a:off x="7423535" y="5313870"/>
            <a:ext cx="9526783" cy="8018066"/>
            <a:chOff x="-1833690" y="-2141397"/>
            <a:chExt cx="9526783" cy="9526783"/>
          </a:xfrm>
        </p:grpSpPr>
        <p:sp>
          <p:nvSpPr>
            <p:cNvPr id="12" name="椭圆 1"/>
            <p:cNvSpPr/>
            <p:nvPr userDrawn="1"/>
          </p:nvSpPr>
          <p:spPr>
            <a:xfrm rot="19800000">
              <a:off x="-1833690" y="-185788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13" name="椭圆 1"/>
            <p:cNvSpPr/>
            <p:nvPr userDrawn="1"/>
          </p:nvSpPr>
          <p:spPr>
            <a:xfrm rot="16690395">
              <a:off x="-1479391" y="-176863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14" name="文本占位符 6"/>
          <p:cNvSpPr>
            <a:spLocks noGrp="1"/>
          </p:cNvSpPr>
          <p:nvPr>
            <p:ph type="body" sz="quarter" idx="15"/>
          </p:nvPr>
        </p:nvSpPr>
        <p:spPr>
          <a:xfrm>
            <a:off x="2915213" y="4033466"/>
            <a:ext cx="8084654" cy="588643"/>
          </a:xfrm>
          <a:prstGeom prst="rect">
            <a:avLst/>
          </a:prstGeom>
        </p:spPr>
        <p:txBody>
          <a:bodyPr anchor="t"/>
          <a:lstStyle>
            <a:lvl1pPr marL="285750" indent="-285750" algn="l">
              <a:lnSpc>
                <a:spcPct val="100000"/>
              </a:lnSpc>
              <a:buFont typeface="Arial" charset="0"/>
              <a:buChar char="•"/>
              <a:defRPr sz="1400" b="0">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单击此处编辑母版文本样式</a:t>
            </a:r>
          </a:p>
        </p:txBody>
      </p:sp>
    </p:spTree>
    <p:extLst>
      <p:ext uri="{BB962C8B-B14F-4D97-AF65-F5344CB8AC3E}">
        <p14:creationId xmlns:p14="http://schemas.microsoft.com/office/powerpoint/2010/main" val="67982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副标题页_5">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 name="组 6"/>
          <p:cNvGrpSpPr/>
          <p:nvPr userDrawn="1"/>
        </p:nvGrpSpPr>
        <p:grpSpPr>
          <a:xfrm>
            <a:off x="1955282" y="-1803666"/>
            <a:ext cx="7870890" cy="6691365"/>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8" name="文本占位符 6"/>
          <p:cNvSpPr>
            <a:spLocks noGrp="1"/>
          </p:cNvSpPr>
          <p:nvPr>
            <p:ph type="body" sz="quarter" idx="15" hasCustomPrompt="1"/>
          </p:nvPr>
        </p:nvSpPr>
        <p:spPr>
          <a:xfrm>
            <a:off x="4640704" y="660100"/>
            <a:ext cx="2910592" cy="2373032"/>
          </a:xfrm>
          <a:prstGeom prst="rect">
            <a:avLst/>
          </a:prstGeom>
        </p:spPr>
        <p:txBody>
          <a:bodyPr anchor="t"/>
          <a:lstStyle>
            <a:lvl1pPr marL="0" indent="0" algn="ctr">
              <a:lnSpc>
                <a:spcPct val="100000"/>
              </a:lnSpc>
              <a:buNone/>
              <a:defRPr sz="16600" b="1">
                <a:solidFill>
                  <a:schemeClr val="accent5">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3724507" y="3033133"/>
            <a:ext cx="4742986" cy="825190"/>
          </a:xfrm>
          <a:prstGeom prst="rect">
            <a:avLst/>
          </a:prstGeom>
        </p:spPr>
        <p:txBody>
          <a:bodyPr anchor="t"/>
          <a:lstStyle>
            <a:lvl1pPr marL="0" indent="0" algn="ctr">
              <a:lnSpc>
                <a:spcPct val="100000"/>
              </a:lnSpc>
              <a:buNone/>
              <a:defRPr sz="4000" b="0">
                <a:solidFill>
                  <a:schemeClr val="accent5">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单击此处编辑母版文本样式</a:t>
            </a:r>
          </a:p>
        </p:txBody>
      </p:sp>
    </p:spTree>
    <p:extLst>
      <p:ext uri="{BB962C8B-B14F-4D97-AF65-F5344CB8AC3E}">
        <p14:creationId xmlns:p14="http://schemas.microsoft.com/office/powerpoint/2010/main" val="1599300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6" name="组 5"/>
          <p:cNvGrpSpPr/>
          <p:nvPr userDrawn="1"/>
        </p:nvGrpSpPr>
        <p:grpSpPr>
          <a:xfrm rot="17100000" flipH="1">
            <a:off x="1415669" y="-1088262"/>
            <a:ext cx="12969854" cy="15178844"/>
            <a:chOff x="-3533241" y="-1493421"/>
            <a:chExt cx="10611835" cy="9526783"/>
          </a:xfrm>
        </p:grpSpPr>
        <p:sp>
          <p:nvSpPr>
            <p:cNvPr id="3" name="椭圆 1"/>
            <p:cNvSpPr/>
            <p:nvPr userDrawn="1"/>
          </p:nvSpPr>
          <p:spPr>
            <a:xfrm rot="19800000">
              <a:off x="-3533241" y="-1061330"/>
              <a:ext cx="10611835" cy="8841402"/>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椭圆 1"/>
            <p:cNvSpPr/>
            <p:nvPr userDrawn="1"/>
          </p:nvSpPr>
          <p:spPr>
            <a:xfrm rot="17526771">
              <a:off x="-3623933" y="-1120658"/>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10"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extLst>
      <p:ext uri="{BB962C8B-B14F-4D97-AF65-F5344CB8AC3E}">
        <p14:creationId xmlns:p14="http://schemas.microsoft.com/office/powerpoint/2010/main" val="770833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5"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extLst>
      <p:ext uri="{BB962C8B-B14F-4D97-AF65-F5344CB8AC3E}">
        <p14:creationId xmlns:p14="http://schemas.microsoft.com/office/powerpoint/2010/main" val="1896870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4" name="组 3"/>
          <p:cNvGrpSpPr/>
          <p:nvPr userDrawn="1"/>
        </p:nvGrpSpPr>
        <p:grpSpPr>
          <a:xfrm rot="21247073">
            <a:off x="-1761892" y="-334537"/>
            <a:ext cx="19187532" cy="9077094"/>
            <a:chOff x="-2207941" y="334536"/>
            <a:chExt cx="19187532" cy="9077094"/>
          </a:xfrm>
        </p:grpSpPr>
        <p:sp>
          <p:nvSpPr>
            <p:cNvPr id="3" name="椭圆 1"/>
            <p:cNvSpPr/>
            <p:nvPr userDrawn="1"/>
          </p:nvSpPr>
          <p:spPr>
            <a:xfrm rot="354265">
              <a:off x="-2207941"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a:off x="-1709853"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7" name="文本占位符 7"/>
          <p:cNvSpPr>
            <a:spLocks noGrp="1"/>
          </p:cNvSpPr>
          <p:nvPr>
            <p:ph type="body" sz="quarter" idx="10" hasCustomPrompt="1"/>
          </p:nvPr>
        </p:nvSpPr>
        <p:spPr>
          <a:xfrm>
            <a:off x="6607140" y="258233"/>
            <a:ext cx="5302783" cy="721395"/>
          </a:xfrm>
          <a:prstGeom prst="rect">
            <a:avLst/>
          </a:prstGeom>
          <a:ln w="12700" cmpd="sng">
            <a:noFill/>
          </a:ln>
        </p:spPr>
        <p:txBody>
          <a:bodyPr vert="horz" anchor="ctr"/>
          <a:lstStyle>
            <a:lvl1pPr marL="0" indent="0" algn="r">
              <a:buNone/>
              <a:defRPr sz="2400" b="1">
                <a:solidFill>
                  <a:schemeClr val="accent3">
                    <a:lumMod val="75000"/>
                  </a:schemeClr>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extLst>
      <p:ext uri="{BB962C8B-B14F-4D97-AF65-F5344CB8AC3E}">
        <p14:creationId xmlns:p14="http://schemas.microsoft.com/office/powerpoint/2010/main" val="236616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9" name="组 8"/>
          <p:cNvGrpSpPr/>
          <p:nvPr userDrawn="1"/>
        </p:nvGrpSpPr>
        <p:grpSpPr>
          <a:xfrm rot="17100000" flipH="1">
            <a:off x="-1996604" y="-2649433"/>
            <a:ext cx="12969854" cy="15178844"/>
            <a:chOff x="-3533241" y="-1493421"/>
            <a:chExt cx="10611835" cy="9526783"/>
          </a:xfrm>
        </p:grpSpPr>
        <p:sp>
          <p:nvSpPr>
            <p:cNvPr id="10" name="椭圆 1"/>
            <p:cNvSpPr/>
            <p:nvPr userDrawn="1"/>
          </p:nvSpPr>
          <p:spPr>
            <a:xfrm rot="19800000">
              <a:off x="-3533241" y="-1061330"/>
              <a:ext cx="10611835" cy="8841402"/>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11" name="椭圆 1"/>
            <p:cNvSpPr/>
            <p:nvPr userDrawn="1"/>
          </p:nvSpPr>
          <p:spPr>
            <a:xfrm rot="17526771">
              <a:off x="-3623933" y="-1120658"/>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12"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accent2">
                    <a:lumMod val="75000"/>
                  </a:schemeClr>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extLst>
      <p:ext uri="{BB962C8B-B14F-4D97-AF65-F5344CB8AC3E}">
        <p14:creationId xmlns:p14="http://schemas.microsoft.com/office/powerpoint/2010/main" val="1753779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页_5">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12192000" cy="6854653"/>
          </a:xfrm>
          <a:prstGeom prst="rect">
            <a:avLst/>
          </a:prstGeom>
        </p:spPr>
      </p:pic>
      <p:sp>
        <p:nvSpPr>
          <p:cNvPr id="3" name="矩形 2"/>
          <p:cNvSpPr/>
          <p:nvPr userDrawn="1"/>
        </p:nvSpPr>
        <p:spPr>
          <a:xfrm>
            <a:off x="0" y="0"/>
            <a:ext cx="12192000" cy="6858000"/>
          </a:xfrm>
          <a:prstGeom prst="rect">
            <a:avLst/>
          </a:pr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extLst>
      <p:ext uri="{BB962C8B-B14F-4D97-AF65-F5344CB8AC3E}">
        <p14:creationId xmlns:p14="http://schemas.microsoft.com/office/powerpoint/2010/main" val="78749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页_6">
    <p:bg>
      <p:bgPr>
        <a:solidFill>
          <a:schemeClr val="accent1">
            <a:lumMod val="75000"/>
          </a:schemeClr>
        </a:solidFill>
        <a:effectLst/>
      </p:bgPr>
    </p:bg>
    <p:spTree>
      <p:nvGrpSpPr>
        <p:cNvPr id="1" name=""/>
        <p:cNvGrpSpPr/>
        <p:nvPr/>
      </p:nvGrpSpPr>
      <p:grpSpPr>
        <a:xfrm>
          <a:off x="0" y="0"/>
          <a:ext cx="0" cy="0"/>
          <a:chOff x="0" y="0"/>
          <a:chExt cx="0" cy="0"/>
        </a:xfrm>
      </p:grpSpPr>
      <p:sp>
        <p:nvSpPr>
          <p:cNvPr id="7"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 name="矩形 2"/>
          <p:cNvSpPr/>
          <p:nvPr userDrawn="1"/>
        </p:nvSpPr>
        <p:spPr>
          <a:xfrm>
            <a:off x="0" y="1182028"/>
            <a:ext cx="12192000" cy="567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Tree>
    <p:extLst>
      <p:ext uri="{BB962C8B-B14F-4D97-AF65-F5344CB8AC3E}">
        <p14:creationId xmlns:p14="http://schemas.microsoft.com/office/powerpoint/2010/main" val="1107484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页_7">
    <p:bg>
      <p:bgPr>
        <a:solidFill>
          <a:schemeClr val="accent2">
            <a:lumMod val="75000"/>
          </a:schemeClr>
        </a:solid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 name="矩形 2"/>
          <p:cNvSpPr/>
          <p:nvPr userDrawn="1"/>
        </p:nvSpPr>
        <p:spPr>
          <a:xfrm>
            <a:off x="0" y="1182028"/>
            <a:ext cx="12192000" cy="567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Tree>
    <p:extLst>
      <p:ext uri="{BB962C8B-B14F-4D97-AF65-F5344CB8AC3E}">
        <p14:creationId xmlns:p14="http://schemas.microsoft.com/office/powerpoint/2010/main" val="1214790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页_8">
    <p:bg>
      <p:bgPr>
        <a:solidFill>
          <a:schemeClr val="accent3">
            <a:lumMod val="75000"/>
          </a:schemeClr>
        </a:solid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 name="矩形 2"/>
          <p:cNvSpPr/>
          <p:nvPr userDrawn="1"/>
        </p:nvSpPr>
        <p:spPr>
          <a:xfrm>
            <a:off x="0" y="1182028"/>
            <a:ext cx="12192000" cy="567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Tree>
    <p:extLst>
      <p:ext uri="{BB962C8B-B14F-4D97-AF65-F5344CB8AC3E}">
        <p14:creationId xmlns:p14="http://schemas.microsoft.com/office/powerpoint/2010/main" val="1595154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页_9">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4" name="组 3"/>
          <p:cNvGrpSpPr/>
          <p:nvPr userDrawn="1"/>
        </p:nvGrpSpPr>
        <p:grpSpPr>
          <a:xfrm rot="21247073">
            <a:off x="-1761892" y="-334537"/>
            <a:ext cx="19187532" cy="9077094"/>
            <a:chOff x="-2207941" y="334536"/>
            <a:chExt cx="19187532" cy="9077094"/>
          </a:xfrm>
        </p:grpSpPr>
        <p:sp>
          <p:nvSpPr>
            <p:cNvPr id="3" name="椭圆 1"/>
            <p:cNvSpPr/>
            <p:nvPr userDrawn="1"/>
          </p:nvSpPr>
          <p:spPr>
            <a:xfrm rot="354265">
              <a:off x="-2207941"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a:off x="-1709853"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8" name="文本占位符 7"/>
          <p:cNvSpPr>
            <a:spLocks noGrp="1"/>
          </p:cNvSpPr>
          <p:nvPr>
            <p:ph type="body" sz="quarter" idx="10" hasCustomPrompt="1"/>
          </p:nvPr>
        </p:nvSpPr>
        <p:spPr>
          <a:xfrm>
            <a:off x="6607140" y="258233"/>
            <a:ext cx="5302783" cy="721395"/>
          </a:xfrm>
          <a:prstGeom prst="rect">
            <a:avLst/>
          </a:prstGeom>
          <a:ln w="12700" cmpd="sng">
            <a:noFill/>
          </a:ln>
        </p:spPr>
        <p:txBody>
          <a:bodyPr vert="horz" anchor="ctr"/>
          <a:lstStyle>
            <a:lvl1pPr marL="0" indent="0" algn="r">
              <a:buNone/>
              <a:defRPr sz="2400" b="1">
                <a:solidFill>
                  <a:schemeClr val="accent4">
                    <a:lumMod val="75000"/>
                  </a:schemeClr>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extLst>
      <p:ext uri="{BB962C8B-B14F-4D97-AF65-F5344CB8AC3E}">
        <p14:creationId xmlns:p14="http://schemas.microsoft.com/office/powerpoint/2010/main" val="1595930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_三项目录">
    <p:spTree>
      <p:nvGrpSpPr>
        <p:cNvPr id="1" name=""/>
        <p:cNvGrpSpPr/>
        <p:nvPr/>
      </p:nvGrpSpPr>
      <p:grpSpPr>
        <a:xfrm>
          <a:off x="0" y="0"/>
          <a:ext cx="0" cy="0"/>
          <a:chOff x="0" y="0"/>
          <a:chExt cx="0" cy="0"/>
        </a:xfrm>
      </p:grpSpPr>
      <p:grpSp>
        <p:nvGrpSpPr>
          <p:cNvPr id="6" name="组 5"/>
          <p:cNvGrpSpPr/>
          <p:nvPr userDrawn="1"/>
        </p:nvGrpSpPr>
        <p:grpSpPr>
          <a:xfrm>
            <a:off x="-2024818" y="-1006438"/>
            <a:ext cx="8744932" cy="8460344"/>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7" name="文本占位符 6"/>
          <p:cNvSpPr>
            <a:spLocks noGrp="1"/>
          </p:cNvSpPr>
          <p:nvPr>
            <p:ph type="body" sz="quarter" idx="13" hasCustomPrompt="1"/>
          </p:nvPr>
        </p:nvSpPr>
        <p:spPr>
          <a:xfrm>
            <a:off x="1604397" y="2011116"/>
            <a:ext cx="2776216" cy="1529527"/>
          </a:xfrm>
          <a:prstGeom prst="rect">
            <a:avLst/>
          </a:prstGeom>
        </p:spPr>
        <p:txBody>
          <a:bodyPr anchor="t"/>
          <a:lstStyle>
            <a:lvl1pPr marL="0" indent="0" algn="ctr">
              <a:lnSpc>
                <a:spcPct val="100000"/>
              </a:lnSpc>
              <a:buNone/>
              <a:defRPr sz="96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标题</a:t>
            </a:r>
            <a:endParaRPr kumimoji="1" lang="zh-CN" altLang="en-US" dirty="0"/>
          </a:p>
        </p:txBody>
      </p:sp>
      <p:sp>
        <p:nvSpPr>
          <p:cNvPr id="8" name="文本占位符 6"/>
          <p:cNvSpPr>
            <a:spLocks noGrp="1"/>
          </p:cNvSpPr>
          <p:nvPr>
            <p:ph type="body" sz="quarter" idx="14" hasCustomPrompt="1"/>
          </p:nvPr>
        </p:nvSpPr>
        <p:spPr>
          <a:xfrm>
            <a:off x="1604397" y="3545510"/>
            <a:ext cx="2776216" cy="590556"/>
          </a:xfrm>
          <a:prstGeom prst="rect">
            <a:avLst/>
          </a:prstGeom>
        </p:spPr>
        <p:txBody>
          <a:bodyPr anchor="t"/>
          <a:lstStyle>
            <a:lvl1pPr marL="0" indent="0" algn="ctr">
              <a:lnSpc>
                <a:spcPct val="100000"/>
              </a:lnSpc>
              <a:buNone/>
              <a:defRPr sz="32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dirty="0"/>
              <a:t>CONTENTS</a:t>
            </a:r>
            <a:endParaRPr kumimoji="1" lang="zh-CN" altLang="en-US" dirty="0"/>
          </a:p>
        </p:txBody>
      </p:sp>
      <p:sp>
        <p:nvSpPr>
          <p:cNvPr id="9" name="文本占位符 6"/>
          <p:cNvSpPr>
            <a:spLocks noGrp="1"/>
          </p:cNvSpPr>
          <p:nvPr>
            <p:ph type="body" sz="quarter" idx="15" hasCustomPrompt="1"/>
          </p:nvPr>
        </p:nvSpPr>
        <p:spPr>
          <a:xfrm>
            <a:off x="7082848" y="1693799"/>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0" name="文本占位符 6"/>
          <p:cNvSpPr>
            <a:spLocks noGrp="1"/>
          </p:cNvSpPr>
          <p:nvPr>
            <p:ph type="body" sz="quarter" idx="16"/>
          </p:nvPr>
        </p:nvSpPr>
        <p:spPr>
          <a:xfrm>
            <a:off x="8015489" y="1693799"/>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单击此处编辑母版文本样式</a:t>
            </a:r>
          </a:p>
        </p:txBody>
      </p:sp>
      <p:sp>
        <p:nvSpPr>
          <p:cNvPr id="15" name="文本占位符 6"/>
          <p:cNvSpPr>
            <a:spLocks noGrp="1"/>
          </p:cNvSpPr>
          <p:nvPr>
            <p:ph type="body" sz="quarter" idx="17" hasCustomPrompt="1"/>
          </p:nvPr>
        </p:nvSpPr>
        <p:spPr>
          <a:xfrm>
            <a:off x="7082848" y="3093408"/>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6" name="文本占位符 6"/>
          <p:cNvSpPr>
            <a:spLocks noGrp="1"/>
          </p:cNvSpPr>
          <p:nvPr>
            <p:ph type="body" sz="quarter" idx="18"/>
          </p:nvPr>
        </p:nvSpPr>
        <p:spPr>
          <a:xfrm>
            <a:off x="8015489" y="3093408"/>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单击此处编辑母版文本样式</a:t>
            </a:r>
          </a:p>
        </p:txBody>
      </p:sp>
      <p:sp>
        <p:nvSpPr>
          <p:cNvPr id="17" name="文本占位符 6"/>
          <p:cNvSpPr>
            <a:spLocks noGrp="1"/>
          </p:cNvSpPr>
          <p:nvPr>
            <p:ph type="body" sz="quarter" idx="19" hasCustomPrompt="1"/>
          </p:nvPr>
        </p:nvSpPr>
        <p:spPr>
          <a:xfrm>
            <a:off x="7086211" y="4493017"/>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8" name="文本占位符 6"/>
          <p:cNvSpPr>
            <a:spLocks noGrp="1"/>
          </p:cNvSpPr>
          <p:nvPr>
            <p:ph type="body" sz="quarter" idx="20"/>
          </p:nvPr>
        </p:nvSpPr>
        <p:spPr>
          <a:xfrm>
            <a:off x="8018852" y="4493017"/>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单击此处编辑母版文本样式</a:t>
            </a:r>
          </a:p>
        </p:txBody>
      </p:sp>
    </p:spTree>
    <p:extLst>
      <p:ext uri="{BB962C8B-B14F-4D97-AF65-F5344CB8AC3E}">
        <p14:creationId xmlns:p14="http://schemas.microsoft.com/office/powerpoint/2010/main" val="1670484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页_10">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5"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8"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extLst>
      <p:ext uri="{BB962C8B-B14F-4D97-AF65-F5344CB8AC3E}">
        <p14:creationId xmlns:p14="http://schemas.microsoft.com/office/powerpoint/2010/main" val="1035317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页_11">
    <p:bg>
      <p:bgPr>
        <a:solidFill>
          <a:schemeClr val="accent5">
            <a:lumMod val="75000"/>
          </a:schemeClr>
        </a:solid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 name="矩形 2"/>
          <p:cNvSpPr/>
          <p:nvPr userDrawn="1"/>
        </p:nvSpPr>
        <p:spPr>
          <a:xfrm>
            <a:off x="0" y="1182028"/>
            <a:ext cx="12192000" cy="567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Tree>
    <p:extLst>
      <p:ext uri="{BB962C8B-B14F-4D97-AF65-F5344CB8AC3E}">
        <p14:creationId xmlns:p14="http://schemas.microsoft.com/office/powerpoint/2010/main" val="1988714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683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Segoe UI Light"/>
                <a:ea typeface="微软雅黑"/>
                <a:cs typeface="Segoe UI Light"/>
              </a:rPr>
              <a:t>标注</a:t>
            </a:r>
          </a:p>
        </p:txBody>
      </p:sp>
      <p:sp>
        <p:nvSpPr>
          <p:cNvPr id="11" name="矩形 10"/>
          <p:cNvSpPr/>
          <p:nvPr userDrawn="1"/>
        </p:nvSpPr>
        <p:spPr>
          <a:xfrm>
            <a:off x="2572589" y="759873"/>
            <a:ext cx="1402001" cy="3453253"/>
          </a:xfrm>
          <a:prstGeom prst="rect">
            <a:avLst/>
          </a:prstGeom>
        </p:spPr>
        <p:txBody>
          <a:bodyPr wrap="square">
            <a:spAutoFit/>
          </a:bodyP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字体使用 </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行距</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背景图片出处</a:t>
            </a: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声明</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p:txBody>
      </p:sp>
      <p:sp>
        <p:nvSpPr>
          <p:cNvPr id="12" name="矩形 11"/>
          <p:cNvSpPr/>
          <p:nvPr userDrawn="1"/>
        </p:nvSpPr>
        <p:spPr>
          <a:xfrm>
            <a:off x="4153010" y="759873"/>
            <a:ext cx="7074345" cy="4239879"/>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英文 </a:t>
            </a:r>
            <a:r>
              <a:rPr kumimoji="0" lang="is-IS" altLang="zh-CN" sz="1400" b="0" i="0" u="none" strike="noStrike" kern="0" cap="none" spc="0" normalizeH="0" baseline="0" noProof="0" dirty="0">
                <a:ln>
                  <a:noFill/>
                </a:ln>
                <a:solidFill>
                  <a:srgbClr val="FFFFFF"/>
                </a:solidFill>
                <a:effectLst/>
                <a:uLnTx/>
                <a:uFillTx/>
                <a:latin typeface="Segoe UI Light"/>
                <a:ea typeface="宋体" panose="02010600030101010101" pitchFamily="2" charset="-122"/>
                <a:cs typeface="Segoe UI Light"/>
              </a:rPr>
              <a:t>Microsoft YaHei</a:t>
            </a:r>
            <a:endParaRPr kumimoji="0" lang="zh-CN" altLang="en-US" sz="1400" b="0" i="0" u="none" strike="noStrike" kern="0" cap="none" spc="0" normalizeH="0" baseline="0" noProof="0" dirty="0">
              <a:ln>
                <a:noFill/>
              </a:ln>
              <a:solidFill>
                <a:srgbClr val="FFFFFF"/>
              </a:solidFill>
              <a:effectLst/>
              <a:uLnTx/>
              <a:uFillTx/>
              <a:latin typeface="Segoe UI Light"/>
              <a:ea typeface="宋体" panose="02010600030101010101" pitchFamily="2"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中文 微软雅黑</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正文 </a:t>
            </a:r>
            <a:r>
              <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rPr>
              <a:t>1.3</a:t>
            </a: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en-US" altLang="zh-CN" sz="1400" b="0" i="0" u="none" strike="noStrike" kern="0" cap="none" spc="0" normalizeH="0" baseline="0" noProof="0" dirty="0" err="1">
                <a:ln>
                  <a:noFill/>
                </a:ln>
                <a:solidFill>
                  <a:srgbClr val="FFFFFF"/>
                </a:solidFill>
                <a:effectLst/>
                <a:uLnTx/>
                <a:uFillTx/>
                <a:latin typeface="Segoe UI Light"/>
                <a:ea typeface="微软雅黑"/>
                <a:cs typeface="Segoe UI Light"/>
              </a:rPr>
              <a:t>cn.bing.com</a:t>
            </a: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本网站所提供的任何信息内容（包括但不限于 </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PPT</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模板、</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Word</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文档、</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Excel</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图表、图片素材等）均受</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中华人民共和国著作权法</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信息网络传播权保护条例</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及其他适用的法律法规的保护，未经权利人书面明确授权，信息内容的任何部分</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包括图片或图表</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不得被全部或部分的复制、传播、销售，否则将承担法律责任。</a:t>
            </a: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prstClr val="white"/>
                </a:solidFill>
                <a:effectLst/>
                <a:uLnTx/>
                <a:uFillTx/>
                <a:latin typeface="Segoe UI Light"/>
                <a:ea typeface="微软雅黑" charset="0"/>
                <a:cs typeface="Segoe UI Light"/>
              </a:rPr>
              <a:t>OfficePLUS</a:t>
            </a:r>
            <a:endParaRPr kumimoji="0" lang="zh-CN" altLang="en-US" sz="1000" b="0" i="0" u="none" strike="noStrike" kern="0" cap="none" spc="0" normalizeH="0" baseline="0" noProof="0" dirty="0">
              <a:ln>
                <a:noFill/>
              </a:ln>
              <a:solidFill>
                <a:prstClr val="white"/>
              </a:solidFill>
              <a:effectLst/>
              <a:uLnTx/>
              <a:uFillTx/>
              <a:latin typeface="Segoe UI Light"/>
              <a:ea typeface="微软雅黑" charset="0"/>
              <a:cs typeface="Segoe UI Light"/>
            </a:endParaRPr>
          </a:p>
        </p:txBody>
      </p:sp>
    </p:spTree>
    <p:extLst>
      <p:ext uri="{BB962C8B-B14F-4D97-AF65-F5344CB8AC3E}">
        <p14:creationId xmlns:p14="http://schemas.microsoft.com/office/powerpoint/2010/main" val="3106290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模板使用技巧1">
    <p:spTree>
      <p:nvGrpSpPr>
        <p:cNvPr id="1" name=""/>
        <p:cNvGrpSpPr/>
        <p:nvPr/>
      </p:nvGrpSpPr>
      <p:grpSpPr>
        <a:xfrm>
          <a:off x="0" y="0"/>
          <a:ext cx="0" cy="0"/>
          <a:chOff x="0" y="0"/>
          <a:chExt cx="0" cy="0"/>
        </a:xfrm>
      </p:grpSpPr>
      <p:sp>
        <p:nvSpPr>
          <p:cNvPr id="4" name="矩形 3"/>
          <p:cNvSpPr/>
          <p:nvPr userDrawn="1"/>
        </p:nvSpPr>
        <p:spPr>
          <a:xfrm>
            <a:off x="440603" y="759873"/>
            <a:ext cx="1713931" cy="369332"/>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lumMod val="75000"/>
                    <a:lumOff val="25000"/>
                  </a:prstClr>
                </a:solidFill>
                <a:effectLst/>
                <a:uLnTx/>
                <a:uFillTx/>
                <a:latin typeface="Segoe UI Light"/>
                <a:ea typeface="微软雅黑"/>
                <a:cs typeface="Segoe UI Light"/>
              </a:rPr>
              <a:t>模板使用技巧</a:t>
            </a:r>
            <a:r>
              <a:rPr kumimoji="0" lang="en-US" altLang="zh-CN" sz="1800" b="0" i="0" u="none" strike="noStrike" kern="1200" cap="none" spc="0" normalizeH="0" baseline="0" noProof="0">
                <a:ln>
                  <a:noFill/>
                </a:ln>
                <a:solidFill>
                  <a:prstClr val="black">
                    <a:lumMod val="75000"/>
                    <a:lumOff val="25000"/>
                  </a:prstClr>
                </a:solidFill>
                <a:effectLst/>
                <a:uLnTx/>
                <a:uFillTx/>
                <a:latin typeface="Segoe UI Light"/>
                <a:ea typeface="微软雅黑"/>
                <a:cs typeface="Segoe UI Light"/>
              </a:rPr>
              <a:t> 1</a:t>
            </a:r>
            <a:endParaRPr kumimoji="0" lang="zh-CN" altLang="en-US" sz="1800" b="0" i="0" u="none" strike="noStrike" kern="1200" cap="none" spc="0" normalizeH="0" baseline="0" noProof="0" dirty="0">
              <a:ln>
                <a:noFill/>
              </a:ln>
              <a:solidFill>
                <a:prstClr val="black">
                  <a:lumMod val="75000"/>
                  <a:lumOff val="25000"/>
                </a:prstClr>
              </a:solidFill>
              <a:effectLst/>
              <a:uLnTx/>
              <a:uFillTx/>
              <a:latin typeface="Segoe UI Light"/>
              <a:ea typeface="微软雅黑"/>
              <a:cs typeface="Segoe UI Light"/>
            </a:endParaRPr>
          </a:p>
        </p:txBody>
      </p:sp>
      <p:sp>
        <p:nvSpPr>
          <p:cNvPr id="5" name="矩形 4"/>
          <p:cNvSpPr/>
          <p:nvPr userDrawn="1"/>
        </p:nvSpPr>
        <p:spPr>
          <a:xfrm>
            <a:off x="440603" y="182445"/>
            <a:ext cx="777777" cy="246221"/>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1" lang="en-US" altLang="zh-CN" sz="1000" b="0" i="0" u="none" strike="noStrike" kern="1200" cap="none" spc="0" normalizeH="0" baseline="0" noProof="0" dirty="0">
                <a:ln>
                  <a:noFill/>
                </a:ln>
                <a:solidFill>
                  <a:prstClr val="black">
                    <a:lumMod val="75000"/>
                    <a:lumOff val="25000"/>
                  </a:prstClr>
                </a:solidFill>
                <a:effectLst/>
                <a:uLnTx/>
                <a:uFillTx/>
                <a:latin typeface="Segoe UI Light"/>
                <a:ea typeface="微软雅黑" charset="0"/>
                <a:cs typeface="Segoe UI Light"/>
              </a:rPr>
              <a:t>OfficePLUS</a:t>
            </a:r>
            <a:endParaRPr kumimoji="0" lang="zh-CN" altLang="en-US" sz="1000" b="0" i="0" u="none" strike="noStrike" kern="1200" cap="none" spc="0" normalizeH="0" baseline="0" noProof="0" dirty="0">
              <a:ln>
                <a:noFill/>
              </a:ln>
              <a:solidFill>
                <a:prstClr val="black">
                  <a:lumMod val="75000"/>
                  <a:lumOff val="25000"/>
                </a:prstClr>
              </a:solidFill>
              <a:effectLst/>
              <a:uLnTx/>
              <a:uFillTx/>
              <a:latin typeface="Segoe UI Light"/>
              <a:ea typeface="微软雅黑" charset="0"/>
              <a:cs typeface="Segoe UI Light"/>
            </a:endParaRPr>
          </a:p>
        </p:txBody>
      </p:sp>
      <p:sp>
        <p:nvSpPr>
          <p:cNvPr id="9" name="文本框 8">
            <a:extLst>
              <a:ext uri="{FF2B5EF4-FFF2-40B4-BE49-F238E27FC236}">
                <a16:creationId xmlns:a16="http://schemas.microsoft.com/office/drawing/2014/main" id="{67B43CCB-1998-4484-B269-9ACB654ACB71}"/>
              </a:ext>
            </a:extLst>
          </p:cNvPr>
          <p:cNvSpPr txBox="1"/>
          <p:nvPr userDrawn="1"/>
        </p:nvSpPr>
        <p:spPr>
          <a:xfrm>
            <a:off x="431800" y="1174234"/>
            <a:ext cx="34676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一键调整模板颜色</a:t>
            </a:r>
            <a:endParaRPr kumimoji="0" lang="en-US" sz="3200" b="1"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pic>
        <p:nvPicPr>
          <p:cNvPr id="10" name="图片 9">
            <a:extLst>
              <a:ext uri="{FF2B5EF4-FFF2-40B4-BE49-F238E27FC236}">
                <a16:creationId xmlns:a16="http://schemas.microsoft.com/office/drawing/2014/main" id="{CF1532F4-AF97-400D-84E6-F00D2B3D35D1}"/>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11" name="图片 10">
            <a:extLst>
              <a:ext uri="{FF2B5EF4-FFF2-40B4-BE49-F238E27FC236}">
                <a16:creationId xmlns:a16="http://schemas.microsoft.com/office/drawing/2014/main" id="{CA7E11C8-4335-45B0-A270-313A25ABC63F}"/>
              </a:ext>
            </a:extLst>
          </p:cNvPr>
          <p:cNvPicPr>
            <a:picLocks noChangeAspect="1"/>
          </p:cNvPicPr>
          <p:nvPr userDrawn="1"/>
        </p:nvPicPr>
        <p:blipFill>
          <a:blip r:embed="rId3"/>
          <a:stretch>
            <a:fillRect/>
          </a:stretch>
        </p:blipFill>
        <p:spPr>
          <a:xfrm>
            <a:off x="6464300" y="2138895"/>
            <a:ext cx="5295900" cy="3847022"/>
          </a:xfrm>
          <a:prstGeom prst="rect">
            <a:avLst/>
          </a:prstGeom>
          <a:ln>
            <a:solidFill>
              <a:schemeClr val="bg1">
                <a:lumMod val="65000"/>
              </a:schemeClr>
            </a:solidFill>
          </a:ln>
        </p:spPr>
      </p:pic>
      <p:sp>
        <p:nvSpPr>
          <p:cNvPr id="12" name="文本框 11">
            <a:extLst>
              <a:ext uri="{FF2B5EF4-FFF2-40B4-BE49-F238E27FC236}">
                <a16:creationId xmlns:a16="http://schemas.microsoft.com/office/drawing/2014/main" id="{45615889-3ACE-4C91-970F-789D759EAC1E}"/>
              </a:ext>
            </a:extLst>
          </p:cNvPr>
          <p:cNvSpPr txBox="1"/>
          <p:nvPr userDrawn="1"/>
        </p:nvSpPr>
        <p:spPr>
          <a:xfrm>
            <a:off x="333477" y="6061002"/>
            <a:ext cx="318388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5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sz="1200" b="0" i="0" u="none" strike="noStrike" kern="1200" cap="none" spc="15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 选择“设计”</a:t>
            </a:r>
            <a:r>
              <a:rPr kumimoji="0" lang="en-US" altLang="zh-CN" sz="1200" b="0" i="0" u="none" strike="noStrike" kern="1200" cap="none" spc="15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15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“变体”</a:t>
            </a:r>
            <a:r>
              <a:rPr kumimoji="0" lang="en-US" altLang="zh-CN" sz="1200" b="0" i="0" u="none" strike="noStrike" kern="1200" cap="none" spc="15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15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“颜色”；</a:t>
            </a:r>
            <a:endParaRPr kumimoji="0" lang="en-US" sz="1200" b="0" i="0" u="none" strike="noStrike" kern="1200" cap="none" spc="15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文本框 12">
            <a:extLst>
              <a:ext uri="{FF2B5EF4-FFF2-40B4-BE49-F238E27FC236}">
                <a16:creationId xmlns:a16="http://schemas.microsoft.com/office/drawing/2014/main" id="{CD19D40D-978A-4E04-8450-F6DC61B85399}"/>
              </a:ext>
            </a:extLst>
          </p:cNvPr>
          <p:cNvSpPr txBox="1"/>
          <p:nvPr userDrawn="1"/>
        </p:nvSpPr>
        <p:spPr>
          <a:xfrm>
            <a:off x="6360651" y="6061002"/>
            <a:ext cx="456246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5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sz="1200" b="0" i="0" u="none" strike="noStrike" kern="1200" cap="none" spc="15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 选择你喜欢的颜色搭配，模板一秒调整为你选颜色。</a:t>
            </a:r>
            <a:endParaRPr kumimoji="0" lang="en-US" sz="1200" b="0" i="0" u="none" strike="noStrike" kern="1200" cap="none" spc="15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14" name="图片 13">
            <a:extLst>
              <a:ext uri="{FF2B5EF4-FFF2-40B4-BE49-F238E27FC236}">
                <a16:creationId xmlns:a16="http://schemas.microsoft.com/office/drawing/2014/main" id="{299860AF-0C43-4649-A586-85D19517B6FC}"/>
              </a:ext>
            </a:extLst>
          </p:cNvPr>
          <p:cNvPicPr>
            <a:picLocks noChangeAspect="1"/>
          </p:cNvPicPr>
          <p:nvPr userDrawn="1"/>
        </p:nvPicPr>
        <p:blipFill>
          <a:blip r:embed="rId4"/>
          <a:stretch>
            <a:fillRect/>
          </a:stretch>
        </p:blipFill>
        <p:spPr>
          <a:xfrm>
            <a:off x="3005928" y="2609333"/>
            <a:ext cx="819667" cy="819667"/>
          </a:xfrm>
          <a:prstGeom prst="rect">
            <a:avLst/>
          </a:prstGeom>
          <a:effectLst>
            <a:outerShdw blurRad="50800" dist="38100" dir="2700000" algn="tl" rotWithShape="0">
              <a:prstClr val="black">
                <a:alpha val="40000"/>
              </a:prstClr>
            </a:outerShdw>
          </a:effectLst>
        </p:spPr>
      </p:pic>
      <p:pic>
        <p:nvPicPr>
          <p:cNvPr id="15" name="图片 14">
            <a:extLst>
              <a:ext uri="{FF2B5EF4-FFF2-40B4-BE49-F238E27FC236}">
                <a16:creationId xmlns:a16="http://schemas.microsoft.com/office/drawing/2014/main" id="{A6130A4D-8EC7-4AC1-B434-55DC69102864}"/>
              </a:ext>
            </a:extLst>
          </p:cNvPr>
          <p:cNvPicPr>
            <a:picLocks noChangeAspect="1"/>
          </p:cNvPicPr>
          <p:nvPr userDrawn="1"/>
        </p:nvPicPr>
        <p:blipFill>
          <a:blip r:embed="rId4"/>
          <a:stretch>
            <a:fillRect/>
          </a:stretch>
        </p:blipFill>
        <p:spPr>
          <a:xfrm>
            <a:off x="10787853" y="42571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2289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模板使用技巧2">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554DB237-C74A-4BA8-A097-6A053DD3C747}"/>
              </a:ext>
            </a:extLst>
          </p:cNvPr>
          <p:cNvSpPr/>
          <p:nvPr userDrawn="1"/>
        </p:nvSpPr>
        <p:spPr>
          <a:xfrm>
            <a:off x="440603" y="759873"/>
            <a:ext cx="1750800" cy="369332"/>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lumMod val="75000"/>
                    <a:lumOff val="25000"/>
                  </a:prstClr>
                </a:solidFill>
                <a:effectLst/>
                <a:uLnTx/>
                <a:uFillTx/>
                <a:latin typeface="Segoe UI Light"/>
                <a:ea typeface="微软雅黑"/>
                <a:cs typeface="Segoe UI Light"/>
              </a:rPr>
              <a:t>模板使用技巧</a:t>
            </a:r>
            <a:r>
              <a:rPr kumimoji="0" lang="en-US" altLang="zh-CN" sz="1800" b="0" i="0" u="none" strike="noStrike" kern="1200" cap="none" spc="0" normalizeH="0" baseline="0" noProof="0">
                <a:ln>
                  <a:noFill/>
                </a:ln>
                <a:solidFill>
                  <a:prstClr val="black">
                    <a:lumMod val="75000"/>
                    <a:lumOff val="25000"/>
                  </a:prstClr>
                </a:solidFill>
                <a:effectLst/>
                <a:uLnTx/>
                <a:uFillTx/>
                <a:latin typeface="Segoe UI Light"/>
                <a:ea typeface="微软雅黑"/>
                <a:cs typeface="Segoe UI Light"/>
              </a:rPr>
              <a:t> 2</a:t>
            </a:r>
            <a:endParaRPr kumimoji="0" lang="zh-CN" altLang="en-US" sz="1800" b="0" i="0" u="none" strike="noStrike" kern="1200" cap="none" spc="0" normalizeH="0" baseline="0" noProof="0" dirty="0">
              <a:ln>
                <a:noFill/>
              </a:ln>
              <a:solidFill>
                <a:prstClr val="black">
                  <a:lumMod val="75000"/>
                  <a:lumOff val="25000"/>
                </a:prstClr>
              </a:solidFill>
              <a:effectLst/>
              <a:uLnTx/>
              <a:uFillTx/>
              <a:latin typeface="Segoe UI Light"/>
              <a:ea typeface="微软雅黑"/>
              <a:cs typeface="Segoe UI Light"/>
            </a:endParaRPr>
          </a:p>
        </p:txBody>
      </p:sp>
      <p:sp>
        <p:nvSpPr>
          <p:cNvPr id="4" name="矩形 3">
            <a:extLst>
              <a:ext uri="{FF2B5EF4-FFF2-40B4-BE49-F238E27FC236}">
                <a16:creationId xmlns:a16="http://schemas.microsoft.com/office/drawing/2014/main" id="{4172DAD1-F67C-4AB8-ACEF-004237CB3D3F}"/>
              </a:ext>
            </a:extLst>
          </p:cNvPr>
          <p:cNvSpPr/>
          <p:nvPr userDrawn="1"/>
        </p:nvSpPr>
        <p:spPr>
          <a:xfrm>
            <a:off x="440603" y="182445"/>
            <a:ext cx="777777" cy="246221"/>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1" lang="en-US" altLang="zh-CN" sz="1000" b="0" i="0" u="none" strike="noStrike" kern="1200" cap="none" spc="0" normalizeH="0" baseline="0" noProof="0" dirty="0">
                <a:ln>
                  <a:noFill/>
                </a:ln>
                <a:solidFill>
                  <a:prstClr val="black">
                    <a:lumMod val="75000"/>
                    <a:lumOff val="25000"/>
                  </a:prstClr>
                </a:solidFill>
                <a:effectLst/>
                <a:uLnTx/>
                <a:uFillTx/>
                <a:latin typeface="Segoe UI Light"/>
                <a:ea typeface="微软雅黑" charset="0"/>
                <a:cs typeface="Segoe UI Light"/>
              </a:rPr>
              <a:t>OfficePLUS</a:t>
            </a:r>
            <a:endParaRPr kumimoji="0" lang="zh-CN" altLang="en-US" sz="1000" b="0" i="0" u="none" strike="noStrike" kern="1200" cap="none" spc="0" normalizeH="0" baseline="0" noProof="0" dirty="0">
              <a:ln>
                <a:noFill/>
              </a:ln>
              <a:solidFill>
                <a:prstClr val="black">
                  <a:lumMod val="75000"/>
                  <a:lumOff val="25000"/>
                </a:prstClr>
              </a:solidFill>
              <a:effectLst/>
              <a:uLnTx/>
              <a:uFillTx/>
              <a:latin typeface="Segoe UI Light"/>
              <a:ea typeface="微软雅黑" charset="0"/>
              <a:cs typeface="Segoe UI Light"/>
            </a:endParaRPr>
          </a:p>
        </p:txBody>
      </p:sp>
      <p:pic>
        <p:nvPicPr>
          <p:cNvPr id="5" name="图片 4">
            <a:extLst>
              <a:ext uri="{FF2B5EF4-FFF2-40B4-BE49-F238E27FC236}">
                <a16:creationId xmlns:a16="http://schemas.microsoft.com/office/drawing/2014/main" id="{F300B558-79C0-475E-84A0-11700A36CAB6}"/>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6" name="图片 5">
            <a:extLst>
              <a:ext uri="{FF2B5EF4-FFF2-40B4-BE49-F238E27FC236}">
                <a16:creationId xmlns:a16="http://schemas.microsoft.com/office/drawing/2014/main" id="{ADFDE997-A67B-4FD0-B6AC-78D1EFE63489}"/>
              </a:ext>
            </a:extLst>
          </p:cNvPr>
          <p:cNvPicPr>
            <a:picLocks noChangeAspect="1"/>
          </p:cNvPicPr>
          <p:nvPr userDrawn="1"/>
        </p:nvPicPr>
        <p:blipFill>
          <a:blip r:embed="rId3"/>
          <a:stretch>
            <a:fillRect/>
          </a:stretch>
        </p:blipFill>
        <p:spPr>
          <a:xfrm>
            <a:off x="6464301" y="2138895"/>
            <a:ext cx="5295900" cy="3847022"/>
          </a:xfrm>
          <a:prstGeom prst="rect">
            <a:avLst/>
          </a:prstGeom>
          <a:ln>
            <a:solidFill>
              <a:schemeClr val="bg1">
                <a:lumMod val="65000"/>
              </a:schemeClr>
            </a:solidFill>
          </a:ln>
        </p:spPr>
      </p:pic>
      <p:sp>
        <p:nvSpPr>
          <p:cNvPr id="7" name="文本框 6">
            <a:extLst>
              <a:ext uri="{FF2B5EF4-FFF2-40B4-BE49-F238E27FC236}">
                <a16:creationId xmlns:a16="http://schemas.microsoft.com/office/drawing/2014/main" id="{3E1E676E-E869-48CE-BFB9-1C7FC981B376}"/>
              </a:ext>
            </a:extLst>
          </p:cNvPr>
          <p:cNvSpPr txBox="1"/>
          <p:nvPr userDrawn="1"/>
        </p:nvSpPr>
        <p:spPr>
          <a:xfrm>
            <a:off x="431800" y="1174234"/>
            <a:ext cx="34676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随时添加模板样式</a:t>
            </a:r>
            <a:endParaRPr kumimoji="0" lang="en-US" sz="3200" b="1"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8" name="文本框 7">
            <a:extLst>
              <a:ext uri="{FF2B5EF4-FFF2-40B4-BE49-F238E27FC236}">
                <a16:creationId xmlns:a16="http://schemas.microsoft.com/office/drawing/2014/main" id="{7768A42A-9DCD-4784-A3EF-F1D80ADC183F}"/>
              </a:ext>
            </a:extLst>
          </p:cNvPr>
          <p:cNvSpPr txBox="1"/>
          <p:nvPr userDrawn="1"/>
        </p:nvSpPr>
        <p:spPr>
          <a:xfrm>
            <a:off x="333477" y="6061002"/>
            <a:ext cx="301076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5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sz="1200" b="0" i="0" u="none" strike="noStrike" kern="1200" cap="none" spc="15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 选择“开始”</a:t>
            </a:r>
            <a:r>
              <a:rPr kumimoji="0" lang="en-US" altLang="zh-CN" sz="1200" b="0" i="0" u="none" strike="noStrike" kern="1200" cap="none" spc="15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15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“新建幻灯片”；</a:t>
            </a:r>
            <a:endParaRPr kumimoji="0" lang="en-US" sz="1200" b="0" i="0" u="none" strike="noStrike" kern="1200" cap="none" spc="15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文本框 8">
            <a:extLst>
              <a:ext uri="{FF2B5EF4-FFF2-40B4-BE49-F238E27FC236}">
                <a16:creationId xmlns:a16="http://schemas.microsoft.com/office/drawing/2014/main" id="{BF8689A3-CABF-445F-829F-6396154A55D1}"/>
              </a:ext>
            </a:extLst>
          </p:cNvPr>
          <p:cNvSpPr txBox="1"/>
          <p:nvPr userDrawn="1"/>
        </p:nvSpPr>
        <p:spPr>
          <a:xfrm>
            <a:off x="6360651" y="6061002"/>
            <a:ext cx="525656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5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sz="1200" b="0" i="0" u="none" strike="noStrike" kern="1200" cap="none" spc="15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 选择你需要的页面，如封面页，目录页，副标题页，内容页等</a:t>
            </a:r>
            <a:r>
              <a:rPr kumimoji="0" lang="en-US" altLang="zh-CN" sz="1200" b="0" i="0" u="none" strike="noStrike" kern="1200" cap="none" spc="15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sz="1200" b="0" i="0" u="none" strike="noStrike" kern="1200" cap="none" spc="15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10" name="图片 9">
            <a:extLst>
              <a:ext uri="{FF2B5EF4-FFF2-40B4-BE49-F238E27FC236}">
                <a16:creationId xmlns:a16="http://schemas.microsoft.com/office/drawing/2014/main" id="{D7C9996A-24BA-4EE9-BA5A-589E1841918D}"/>
              </a:ext>
            </a:extLst>
          </p:cNvPr>
          <p:cNvPicPr>
            <a:picLocks noChangeAspect="1"/>
          </p:cNvPicPr>
          <p:nvPr userDrawn="1"/>
        </p:nvPicPr>
        <p:blipFill>
          <a:blip r:embed="rId4"/>
          <a:stretch>
            <a:fillRect/>
          </a:stretch>
        </p:blipFill>
        <p:spPr>
          <a:xfrm>
            <a:off x="700878" y="24283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92404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关注服务号">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3BB9638-2D2F-48B1-A8CF-673B237DCC17}"/>
              </a:ext>
            </a:extLst>
          </p:cNvPr>
          <p:cNvSpPr/>
          <p:nvPr userDrawn="1"/>
        </p:nvSpPr>
        <p:spPr>
          <a:xfrm>
            <a:off x="0" y="3429000"/>
            <a:ext cx="12192000" cy="3429000"/>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矩形: 圆角 3">
            <a:extLst>
              <a:ext uri="{FF2B5EF4-FFF2-40B4-BE49-F238E27FC236}">
                <a16:creationId xmlns:a16="http://schemas.microsoft.com/office/drawing/2014/main" id="{120C7C91-35F0-46E5-B511-2314CED2655F}"/>
              </a:ext>
            </a:extLst>
          </p:cNvPr>
          <p:cNvSpPr/>
          <p:nvPr userDrawn="1"/>
        </p:nvSpPr>
        <p:spPr>
          <a:xfrm>
            <a:off x="1079465" y="1527629"/>
            <a:ext cx="3802742" cy="3802742"/>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5" name="图片 4" descr="图片包含 纵横字谜, 文字&#10;&#10;已生成极高可信度的说明">
            <a:extLst>
              <a:ext uri="{FF2B5EF4-FFF2-40B4-BE49-F238E27FC236}">
                <a16:creationId xmlns:a16="http://schemas.microsoft.com/office/drawing/2014/main" id="{25779B21-3BC1-4E47-8650-6B0E785B5142}"/>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1308065" y="1756229"/>
            <a:ext cx="3345542" cy="3345542"/>
          </a:xfrm>
          <a:prstGeom prst="rect">
            <a:avLst/>
          </a:prstGeom>
        </p:spPr>
      </p:pic>
      <p:sp>
        <p:nvSpPr>
          <p:cNvPr id="6" name="文本框 5">
            <a:extLst>
              <a:ext uri="{FF2B5EF4-FFF2-40B4-BE49-F238E27FC236}">
                <a16:creationId xmlns:a16="http://schemas.microsoft.com/office/drawing/2014/main" id="{343024A3-25F7-4B9A-9876-36F35421F6E6}"/>
              </a:ext>
            </a:extLst>
          </p:cNvPr>
          <p:cNvSpPr txBox="1"/>
          <p:nvPr userDrawn="1"/>
        </p:nvSpPr>
        <p:spPr>
          <a:xfrm>
            <a:off x="5239657" y="1566506"/>
            <a:ext cx="6013185" cy="3549241"/>
          </a:xfrm>
          <a:prstGeom prst="rect">
            <a:avLst/>
          </a:prstGeom>
          <a:noFill/>
        </p:spPr>
        <p:txBody>
          <a:bodyPr wrap="none" rtlCol="0">
            <a:spAutoFit/>
          </a:bodyPr>
          <a:lstStyle/>
          <a:p>
            <a:pPr marL="0" marR="0" lvl="0" indent="0" algn="l" defTabSz="914400" rtl="0" eaLnBrk="1" fontAlgn="auto" latinLnBrk="0" hangingPunct="1">
              <a:lnSpc>
                <a:spcPct val="150000"/>
              </a:lnSpc>
              <a:spcBef>
                <a:spcPts val="600"/>
              </a:spcBef>
              <a:spcAft>
                <a:spcPts val="0"/>
              </a:spcAft>
              <a:buClrTx/>
              <a:buSzTx/>
              <a:buFontTx/>
              <a:buNone/>
              <a:tabLst/>
              <a:defRPr/>
            </a:pPr>
            <a:r>
              <a:rPr kumimoji="0" lang="zh-CN" altLang="en-US" sz="36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办公模板更新</a:t>
            </a:r>
            <a:endParaRPr kumimoji="0" lang="en-US" altLang="zh-CN" sz="36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a:p>
            <a:pPr marL="0" marR="0" lvl="0" indent="0" algn="l" defTabSz="914400" rtl="0" eaLnBrk="1" fontAlgn="auto" latinLnBrk="0" hangingPunct="1">
              <a:lnSpc>
                <a:spcPct val="150000"/>
              </a:lnSpc>
              <a:spcBef>
                <a:spcPts val="600"/>
              </a:spcBef>
              <a:spcAft>
                <a:spcPts val="0"/>
              </a:spcAft>
              <a:buClrTx/>
              <a:buSzTx/>
              <a:buFontTx/>
              <a:buNone/>
              <a:tabLst/>
              <a:defRPr/>
            </a:pPr>
            <a:r>
              <a:rPr kumimoji="0" lang="zh-CN" altLang="en-US" sz="36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微软</a:t>
            </a:r>
            <a:endParaRPr kumimoji="0" lang="en-US" altLang="zh-CN" sz="36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a:p>
            <a:pPr marL="0" marR="0" lvl="0" indent="0" algn="l" defTabSz="914400" rtl="0" eaLnBrk="1" fontAlgn="auto" latinLnBrk="0" hangingPunct="1">
              <a:lnSpc>
                <a:spcPct val="150000"/>
              </a:lnSpc>
              <a:spcBef>
                <a:spcPts val="600"/>
              </a:spcBef>
              <a:spcAft>
                <a:spcPts val="0"/>
              </a:spcAft>
              <a:buClrTx/>
              <a:buSzTx/>
              <a:buFontTx/>
              <a:buNone/>
              <a:tabLst/>
              <a:defRPr/>
            </a:pPr>
            <a:r>
              <a:rPr kumimoji="0" lang="zh-CN" altLang="en-US" sz="36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微信扫码关注</a:t>
            </a:r>
            <a:endParaRPr kumimoji="0" lang="en-US" altLang="zh-CN" sz="36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a:p>
            <a:pPr marL="0" marR="0" lvl="0" indent="0" algn="l" defTabSz="914400" rtl="0" eaLnBrk="1" fontAlgn="auto" latinLnBrk="0" hangingPunct="1">
              <a:lnSpc>
                <a:spcPct val="150000"/>
              </a:lnSpc>
              <a:spcBef>
                <a:spcPts val="600"/>
              </a:spcBef>
              <a:spcAft>
                <a:spcPts val="0"/>
              </a:spcAft>
              <a:buClrTx/>
              <a:buSzTx/>
              <a:buFontTx/>
              <a:buNone/>
              <a:tabLst/>
              <a:defRPr/>
            </a:pPr>
            <a:r>
              <a:rPr kumimoji="0" lang="zh-CN" altLang="en-US" sz="36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 微软</a:t>
            </a:r>
            <a:r>
              <a:rPr kumimoji="0" lang="en-US" altLang="zh-CN" sz="36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Office</a:t>
            </a:r>
            <a:r>
              <a:rPr kumimoji="0" lang="zh-CN" altLang="en-US" sz="36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文档 」服务号</a:t>
            </a:r>
            <a:endParaRPr kumimoji="0" lang="en-US" altLang="zh-CN" sz="36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pic>
        <p:nvPicPr>
          <p:cNvPr id="7" name="图片 6">
            <a:hlinkClick r:id="rId3"/>
            <a:extLst>
              <a:ext uri="{FF2B5EF4-FFF2-40B4-BE49-F238E27FC236}">
                <a16:creationId xmlns:a16="http://schemas.microsoft.com/office/drawing/2014/main" id="{5524D02C-49CE-4D3D-8B89-07CEC3966F49}"/>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spTree>
    <p:extLst>
      <p:ext uri="{BB962C8B-B14F-4D97-AF65-F5344CB8AC3E}">
        <p14:creationId xmlns:p14="http://schemas.microsoft.com/office/powerpoint/2010/main" val="37360405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使用小程序">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3E71CC84-193F-4D28-98D9-17F9952F968C}"/>
              </a:ext>
            </a:extLst>
          </p:cNvPr>
          <p:cNvCxnSpPr/>
          <p:nvPr userDrawn="1"/>
        </p:nvCxnSpPr>
        <p:spPr>
          <a:xfrm>
            <a:off x="0" y="657288"/>
            <a:ext cx="12192000" cy="0"/>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23A9F197-1133-4CEE-860F-85366976D0AC}"/>
              </a:ext>
            </a:extLst>
          </p:cNvPr>
          <p:cNvSpPr/>
          <p:nvPr userDrawn="1"/>
        </p:nvSpPr>
        <p:spPr>
          <a:xfrm>
            <a:off x="0" y="3091547"/>
            <a:ext cx="12192000" cy="3766453"/>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矩形: 圆角 7">
            <a:extLst>
              <a:ext uri="{FF2B5EF4-FFF2-40B4-BE49-F238E27FC236}">
                <a16:creationId xmlns:a16="http://schemas.microsoft.com/office/drawing/2014/main" id="{AA954438-2CEB-4119-883B-8B9196F98504}"/>
              </a:ext>
            </a:extLst>
          </p:cNvPr>
          <p:cNvSpPr/>
          <p:nvPr userDrawn="1"/>
        </p:nvSpPr>
        <p:spPr>
          <a:xfrm>
            <a:off x="621395"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矩形: 圆角 8">
            <a:extLst>
              <a:ext uri="{FF2B5EF4-FFF2-40B4-BE49-F238E27FC236}">
                <a16:creationId xmlns:a16="http://schemas.microsoft.com/office/drawing/2014/main" id="{4CD1A364-B227-4CFB-9287-6198C6C0443B}"/>
              </a:ext>
            </a:extLst>
          </p:cNvPr>
          <p:cNvSpPr/>
          <p:nvPr userDrawn="1"/>
        </p:nvSpPr>
        <p:spPr>
          <a:xfrm>
            <a:off x="4374467"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文本框 9">
            <a:extLst>
              <a:ext uri="{FF2B5EF4-FFF2-40B4-BE49-F238E27FC236}">
                <a16:creationId xmlns:a16="http://schemas.microsoft.com/office/drawing/2014/main" id="{BEA6AD26-5781-4DAD-8C16-8C73B2C177AD}"/>
              </a:ext>
            </a:extLst>
          </p:cNvPr>
          <p:cNvSpPr txBox="1"/>
          <p:nvPr userDrawn="1"/>
        </p:nvSpPr>
        <p:spPr>
          <a:xfrm>
            <a:off x="1656327" y="286129"/>
            <a:ext cx="8879354" cy="670120"/>
          </a:xfrm>
          <a:prstGeom prst="rect">
            <a:avLst/>
          </a:prstGeom>
          <a:solidFill>
            <a:schemeClr val="bg1"/>
          </a:solidFill>
        </p:spPr>
        <p:txBody>
          <a:bodyPr wrap="none" rtlCol="0">
            <a:spAutoFit/>
          </a:bodyPr>
          <a:lstStyle/>
          <a:p>
            <a:pPr marL="0" marR="0" lvl="0" indent="0" algn="ctr" defTabSz="914400" rtl="0" eaLnBrk="1" fontAlgn="auto" latinLnBrk="0" hangingPunct="1">
              <a:lnSpc>
                <a:spcPct val="130000"/>
              </a:lnSpc>
              <a:spcBef>
                <a:spcPts val="600"/>
              </a:spcBef>
              <a:spcAft>
                <a:spcPts val="0"/>
              </a:spcAft>
              <a:buClrTx/>
              <a:buSzTx/>
              <a:buFontTx/>
              <a:buNone/>
              <a:tabLst/>
              <a:defRPr/>
            </a:pPr>
            <a:r>
              <a:rPr kumimoji="0" lang="zh-CN" altLang="en-US" sz="32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 微信扫描小程序码，使用微软移动办公黑科技 </a:t>
            </a:r>
            <a:endParaRPr kumimoji="0" lang="en-US" sz="3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lt"/>
            </a:endParaRPr>
          </a:p>
        </p:txBody>
      </p:sp>
      <p:cxnSp>
        <p:nvCxnSpPr>
          <p:cNvPr id="11" name="直接连接符 10">
            <a:extLst>
              <a:ext uri="{FF2B5EF4-FFF2-40B4-BE49-F238E27FC236}">
                <a16:creationId xmlns:a16="http://schemas.microsoft.com/office/drawing/2014/main" id="{72806FD0-33B9-40F1-B8F9-079524CA002C}"/>
              </a:ext>
            </a:extLst>
          </p:cNvPr>
          <p:cNvCxnSpPr>
            <a:cxnSpLocks/>
          </p:cNvCxnSpPr>
          <p:nvPr userDrawn="1"/>
        </p:nvCxnSpPr>
        <p:spPr>
          <a:xfrm flipH="1">
            <a:off x="1523089"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159FFD7E-3944-43A3-A5DD-D8673483D044}"/>
              </a:ext>
            </a:extLst>
          </p:cNvPr>
          <p:cNvCxnSpPr>
            <a:cxnSpLocks/>
          </p:cNvCxnSpPr>
          <p:nvPr userDrawn="1"/>
        </p:nvCxnSpPr>
        <p:spPr>
          <a:xfrm flipH="1">
            <a:off x="10402443"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13" name="矩形: 圆角 12">
            <a:extLst>
              <a:ext uri="{FF2B5EF4-FFF2-40B4-BE49-F238E27FC236}">
                <a16:creationId xmlns:a16="http://schemas.microsoft.com/office/drawing/2014/main" id="{C76706F4-B20C-489C-ACB9-010EF43FEF70}"/>
              </a:ext>
            </a:extLst>
          </p:cNvPr>
          <p:cNvSpPr/>
          <p:nvPr userDrawn="1"/>
        </p:nvSpPr>
        <p:spPr>
          <a:xfrm>
            <a:off x="8159751"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14" name="图片 13">
            <a:extLst>
              <a:ext uri="{FF2B5EF4-FFF2-40B4-BE49-F238E27FC236}">
                <a16:creationId xmlns:a16="http://schemas.microsoft.com/office/drawing/2014/main" id="{C50F7A0F-4C8A-4DA1-8AA3-1810FF4E70A3}"/>
              </a:ext>
            </a:extLst>
          </p:cNvPr>
          <p:cNvPicPr>
            <a:picLocks noChangeAspect="1"/>
          </p:cNvPicPr>
          <p:nvPr userDrawn="1"/>
        </p:nvPicPr>
        <p:blipFill rotWithShape="1">
          <a:blip r:embed="rId2">
            <a:clrChange>
              <a:clrFrom>
                <a:srgbClr val="FFFFFF"/>
              </a:clrFrom>
              <a:clrTo>
                <a:srgbClr val="FFFFFF">
                  <a:alpha val="0"/>
                </a:srgbClr>
              </a:clrTo>
            </a:clrChange>
          </a:blip>
          <a:srcRect l="13924" t="13924" r="13924" b="13924"/>
          <a:stretch/>
        </p:blipFill>
        <p:spPr>
          <a:xfrm>
            <a:off x="4705130" y="1673081"/>
            <a:ext cx="2743200" cy="2743200"/>
          </a:xfrm>
          <a:prstGeom prst="rect">
            <a:avLst/>
          </a:prstGeom>
        </p:spPr>
      </p:pic>
      <p:pic>
        <p:nvPicPr>
          <p:cNvPr id="15" name="图片 14">
            <a:extLst>
              <a:ext uri="{FF2B5EF4-FFF2-40B4-BE49-F238E27FC236}">
                <a16:creationId xmlns:a16="http://schemas.microsoft.com/office/drawing/2014/main" id="{260AD2DE-F13F-4332-90AE-87C7001EAD9A}"/>
              </a:ext>
            </a:extLst>
          </p:cNvPr>
          <p:cNvPicPr>
            <a:picLocks noChangeAspect="1"/>
          </p:cNvPicPr>
          <p:nvPr userDrawn="1"/>
        </p:nvPicPr>
        <p:blipFill rotWithShape="1">
          <a:blip r:embed="rId3">
            <a:clrChange>
              <a:clrFrom>
                <a:srgbClr val="FFFFFF"/>
              </a:clrFrom>
              <a:clrTo>
                <a:srgbClr val="FFFFFF">
                  <a:alpha val="0"/>
                </a:srgbClr>
              </a:clrTo>
            </a:clrChange>
          </a:blip>
          <a:srcRect l="14439" r="14439"/>
          <a:stretch/>
        </p:blipFill>
        <p:spPr>
          <a:xfrm>
            <a:off x="8519321" y="1673081"/>
            <a:ext cx="2743200" cy="2743200"/>
          </a:xfrm>
          <a:prstGeom prst="rect">
            <a:avLst/>
          </a:prstGeom>
        </p:spPr>
      </p:pic>
      <p:pic>
        <p:nvPicPr>
          <p:cNvPr id="16" name="图片 15">
            <a:extLst>
              <a:ext uri="{FF2B5EF4-FFF2-40B4-BE49-F238E27FC236}">
                <a16:creationId xmlns:a16="http://schemas.microsoft.com/office/drawing/2014/main" id="{19418449-E7C2-4E37-8045-DD4782B12524}"/>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980965" y="1673081"/>
            <a:ext cx="2743200" cy="2743200"/>
          </a:xfrm>
          <a:prstGeom prst="rect">
            <a:avLst/>
          </a:prstGeom>
        </p:spPr>
      </p:pic>
      <p:sp>
        <p:nvSpPr>
          <p:cNvPr id="17" name="文本框 16">
            <a:extLst>
              <a:ext uri="{FF2B5EF4-FFF2-40B4-BE49-F238E27FC236}">
                <a16:creationId xmlns:a16="http://schemas.microsoft.com/office/drawing/2014/main" id="{9A11A6D6-1DBD-4A10-8942-D3DDC4E182E9}"/>
              </a:ext>
            </a:extLst>
          </p:cNvPr>
          <p:cNvSpPr txBox="1"/>
          <p:nvPr userDrawn="1"/>
        </p:nvSpPr>
        <p:spPr>
          <a:xfrm>
            <a:off x="987447" y="5138740"/>
            <a:ext cx="2730235" cy="907428"/>
          </a:xfrm>
          <a:prstGeom prst="rect">
            <a:avLst/>
          </a:prstGeom>
          <a:noFill/>
        </p:spPr>
        <p:txBody>
          <a:bodyPr wrap="none" rtlCol="0">
            <a:spAutoFit/>
          </a:bodyPr>
          <a:lstStyle/>
          <a:p>
            <a:pPr marL="0" marR="0" lvl="0" indent="0" algn="ctr" defTabSz="914400" rtl="0" eaLnBrk="1" fontAlgn="auto" latinLnBrk="0" hangingPunct="1">
              <a:lnSpc>
                <a:spcPct val="140000"/>
              </a:lnSpc>
              <a:spcBef>
                <a:spcPts val="0"/>
              </a:spcBef>
              <a:spcAft>
                <a:spcPts val="0"/>
              </a:spcAft>
              <a:buClrTx/>
              <a:buSzTx/>
              <a:buFontTx/>
              <a:buNone/>
              <a:tabLst/>
              <a:defRPr/>
            </a:pPr>
            <a:r>
              <a:rPr kumimoji="0" lang="zh-CN" altLang="en-US" sz="2000" b="0" i="0" u="none" strike="noStrike" kern="0" cap="none" spc="0" normalizeH="0" baseline="0" noProof="0">
                <a:ln>
                  <a:noFill/>
                </a:ln>
                <a:solidFill>
                  <a:prstClr val="white">
                    <a:alpha val="77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在微信访问</a:t>
            </a:r>
            <a:r>
              <a:rPr kumimoji="0" lang="en-US" altLang="zh-CN" sz="2000" b="0" i="0" u="none" strike="noStrike" kern="0" cap="none" spc="0" normalizeH="0" baseline="0" noProof="0">
                <a:ln>
                  <a:noFill/>
                </a:ln>
                <a:solidFill>
                  <a:prstClr val="white">
                    <a:alpha val="77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OneDrive</a:t>
            </a:r>
          </a:p>
          <a:p>
            <a:pPr marL="0" marR="0" lvl="0" indent="0" algn="ctr" defTabSz="914400" rtl="0" eaLnBrk="1" fontAlgn="auto" latinLnBrk="0" hangingPunct="1">
              <a:lnSpc>
                <a:spcPct val="140000"/>
              </a:lnSpc>
              <a:spcBef>
                <a:spcPts val="0"/>
              </a:spcBef>
              <a:spcAft>
                <a:spcPts val="0"/>
              </a:spcAft>
              <a:buClrTx/>
              <a:buSzTx/>
              <a:buFontTx/>
              <a:buNone/>
              <a:tabLst/>
              <a:defRPr/>
            </a:pPr>
            <a:r>
              <a:rPr kumimoji="0" lang="zh-CN" altLang="en-US" sz="20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 「 微软</a:t>
            </a:r>
            <a:r>
              <a:rPr kumimoji="0" lang="en-US" altLang="zh-CN" sz="20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Office</a:t>
            </a:r>
            <a:r>
              <a:rPr kumimoji="0" lang="zh-CN" altLang="en-US" sz="20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文档 」</a:t>
            </a:r>
            <a:endPar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lt"/>
            </a:endParaRPr>
          </a:p>
        </p:txBody>
      </p:sp>
      <p:sp>
        <p:nvSpPr>
          <p:cNvPr id="18" name="文本框 17">
            <a:extLst>
              <a:ext uri="{FF2B5EF4-FFF2-40B4-BE49-F238E27FC236}">
                <a16:creationId xmlns:a16="http://schemas.microsoft.com/office/drawing/2014/main" id="{6274E825-3465-469E-BD06-097F250CA889}"/>
              </a:ext>
            </a:extLst>
          </p:cNvPr>
          <p:cNvSpPr txBox="1"/>
          <p:nvPr userDrawn="1"/>
        </p:nvSpPr>
        <p:spPr>
          <a:xfrm>
            <a:off x="4862328" y="5138740"/>
            <a:ext cx="2467342" cy="907428"/>
          </a:xfrm>
          <a:prstGeom prst="rect">
            <a:avLst/>
          </a:prstGeom>
          <a:noFill/>
        </p:spPr>
        <p:txBody>
          <a:bodyPr wrap="none" rtlCol="0">
            <a:spAutoFit/>
          </a:bodyPr>
          <a:lstStyle/>
          <a:p>
            <a:pPr marL="0" marR="0" lvl="0" indent="0" algn="ctr" defTabSz="914400" rtl="0" eaLnBrk="1" fontAlgn="auto" latinLnBrk="0" hangingPunct="1">
              <a:lnSpc>
                <a:spcPct val="140000"/>
              </a:lnSpc>
              <a:spcBef>
                <a:spcPts val="0"/>
              </a:spcBef>
              <a:spcAft>
                <a:spcPts val="0"/>
              </a:spcAft>
              <a:buClrTx/>
              <a:buSzTx/>
              <a:buFontTx/>
              <a:buNone/>
              <a:tabLst/>
              <a:defRPr/>
            </a:pPr>
            <a:r>
              <a:rPr kumimoji="0" lang="zh-CN" altLang="en-US" sz="2000" b="0" i="0" u="none" strike="noStrike" kern="0" cap="none" spc="0" normalizeH="0" baseline="0" noProof="0">
                <a:ln>
                  <a:noFill/>
                </a:ln>
                <a:solidFill>
                  <a:prstClr val="white">
                    <a:alpha val="77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让你的文档会说话</a:t>
            </a:r>
            <a:endParaRPr kumimoji="0" lang="en-US" altLang="zh-CN" sz="2000" b="0" i="0" u="none" strike="noStrike" kern="0" cap="none" spc="0" normalizeH="0" baseline="0" noProof="0">
              <a:ln>
                <a:noFill/>
              </a:ln>
              <a:solidFill>
                <a:prstClr val="white">
                  <a:alpha val="77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40000"/>
              </a:lnSpc>
              <a:spcBef>
                <a:spcPts val="0"/>
              </a:spcBef>
              <a:spcAft>
                <a:spcPts val="0"/>
              </a:spcAft>
              <a:buClrTx/>
              <a:buSzTx/>
              <a:buFontTx/>
              <a:buNone/>
              <a:tabLst/>
              <a:defRPr/>
            </a:pPr>
            <a:r>
              <a:rPr kumimoji="0" lang="zh-CN" altLang="en-US" sz="20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 「 微软听听文档 」</a:t>
            </a:r>
          </a:p>
        </p:txBody>
      </p:sp>
      <p:sp>
        <p:nvSpPr>
          <p:cNvPr id="19" name="文本框 18">
            <a:extLst>
              <a:ext uri="{FF2B5EF4-FFF2-40B4-BE49-F238E27FC236}">
                <a16:creationId xmlns:a16="http://schemas.microsoft.com/office/drawing/2014/main" id="{4EC4AC92-2800-4841-84A3-26E495F2D178}"/>
              </a:ext>
            </a:extLst>
          </p:cNvPr>
          <p:cNvSpPr txBox="1"/>
          <p:nvPr userDrawn="1"/>
        </p:nvSpPr>
        <p:spPr>
          <a:xfrm>
            <a:off x="8644425" y="5138740"/>
            <a:ext cx="2492990" cy="907428"/>
          </a:xfrm>
          <a:prstGeom prst="rect">
            <a:avLst/>
          </a:prstGeom>
          <a:noFill/>
        </p:spPr>
        <p:txBody>
          <a:bodyPr wrap="none" rtlCol="0">
            <a:spAutoFit/>
          </a:bodyPr>
          <a:lstStyle/>
          <a:p>
            <a:pPr marL="0" marR="0" lvl="0" indent="0" algn="ctr" defTabSz="914400" rtl="0" eaLnBrk="1" fontAlgn="auto" latinLnBrk="0" hangingPunct="1">
              <a:lnSpc>
                <a:spcPct val="140000"/>
              </a:lnSpc>
              <a:spcBef>
                <a:spcPts val="0"/>
              </a:spcBef>
              <a:spcAft>
                <a:spcPts val="0"/>
              </a:spcAft>
              <a:buClrTx/>
              <a:buSzTx/>
              <a:buFontTx/>
              <a:buNone/>
              <a:tabLst/>
              <a:defRPr/>
            </a:pPr>
            <a:r>
              <a:rPr kumimoji="0" lang="zh-CN" altLang="en-US" sz="2000" b="0" i="0" u="none" strike="noStrike" kern="0" cap="none" spc="0" normalizeH="0" baseline="0" noProof="0">
                <a:ln>
                  <a:noFill/>
                </a:ln>
                <a:solidFill>
                  <a:prstClr val="white">
                    <a:alpha val="77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你的文档创作小助手</a:t>
            </a:r>
            <a:endParaRPr kumimoji="0" lang="en-US" altLang="zh-CN" sz="2000" b="0" i="0" u="none" strike="noStrike" kern="0" cap="none" spc="0" normalizeH="0" baseline="0" noProof="0">
              <a:ln>
                <a:noFill/>
              </a:ln>
              <a:solidFill>
                <a:prstClr val="white">
                  <a:alpha val="77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40000"/>
              </a:lnSpc>
              <a:spcBef>
                <a:spcPts val="0"/>
              </a:spcBef>
              <a:spcAft>
                <a:spcPts val="0"/>
              </a:spcAft>
              <a:buClrTx/>
              <a:buSzTx/>
              <a:buFontTx/>
              <a:buNone/>
              <a:tabLst/>
              <a:defRPr/>
            </a:pPr>
            <a:r>
              <a:rPr kumimoji="0" lang="zh-CN" altLang="en-US" sz="20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 「 微软小蜜 」</a:t>
            </a:r>
          </a:p>
        </p:txBody>
      </p:sp>
      <p:cxnSp>
        <p:nvCxnSpPr>
          <p:cNvPr id="20" name="直接连接符 19">
            <a:extLst>
              <a:ext uri="{FF2B5EF4-FFF2-40B4-BE49-F238E27FC236}">
                <a16:creationId xmlns:a16="http://schemas.microsoft.com/office/drawing/2014/main" id="{F3D082CA-914B-42B8-A86E-16893B7234C9}"/>
              </a:ext>
            </a:extLst>
          </p:cNvPr>
          <p:cNvCxnSpPr/>
          <p:nvPr userDrawn="1"/>
        </p:nvCxnSpPr>
        <p:spPr>
          <a:xfrm>
            <a:off x="419803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5421E3BB-42AC-4DCD-9031-7215136A1844}"/>
              </a:ext>
            </a:extLst>
          </p:cNvPr>
          <p:cNvCxnSpPr/>
          <p:nvPr userDrawn="1"/>
        </p:nvCxnSpPr>
        <p:spPr>
          <a:xfrm>
            <a:off x="797621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2" name="图片 21">
            <a:hlinkClick r:id="rId5"/>
            <a:extLst>
              <a:ext uri="{FF2B5EF4-FFF2-40B4-BE49-F238E27FC236}">
                <a16:creationId xmlns:a16="http://schemas.microsoft.com/office/drawing/2014/main" id="{46C855E7-2DCA-4970-A954-7CB7F69FADAB}"/>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spTree>
    <p:extLst>
      <p:ext uri="{BB962C8B-B14F-4D97-AF65-F5344CB8AC3E}">
        <p14:creationId xmlns:p14="http://schemas.microsoft.com/office/powerpoint/2010/main" val="353400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_四项目录">
    <p:spTree>
      <p:nvGrpSpPr>
        <p:cNvPr id="1" name=""/>
        <p:cNvGrpSpPr/>
        <p:nvPr/>
      </p:nvGrpSpPr>
      <p:grpSpPr>
        <a:xfrm>
          <a:off x="0" y="0"/>
          <a:ext cx="0" cy="0"/>
          <a:chOff x="0" y="0"/>
          <a:chExt cx="0" cy="0"/>
        </a:xfrm>
      </p:grpSpPr>
      <p:grpSp>
        <p:nvGrpSpPr>
          <p:cNvPr id="6" name="组 5"/>
          <p:cNvGrpSpPr/>
          <p:nvPr userDrawn="1"/>
        </p:nvGrpSpPr>
        <p:grpSpPr>
          <a:xfrm>
            <a:off x="-2024818" y="-1006438"/>
            <a:ext cx="8744932" cy="8460344"/>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7" name="文本占位符 6"/>
          <p:cNvSpPr>
            <a:spLocks noGrp="1"/>
          </p:cNvSpPr>
          <p:nvPr>
            <p:ph type="body" sz="quarter" idx="13" hasCustomPrompt="1"/>
          </p:nvPr>
        </p:nvSpPr>
        <p:spPr>
          <a:xfrm>
            <a:off x="1604397" y="2011116"/>
            <a:ext cx="2776216" cy="1529527"/>
          </a:xfrm>
          <a:prstGeom prst="rect">
            <a:avLst/>
          </a:prstGeom>
        </p:spPr>
        <p:txBody>
          <a:bodyPr anchor="t"/>
          <a:lstStyle>
            <a:lvl1pPr marL="0" indent="0" algn="ctr">
              <a:lnSpc>
                <a:spcPct val="100000"/>
              </a:lnSpc>
              <a:buNone/>
              <a:defRPr sz="96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标题</a:t>
            </a:r>
            <a:endParaRPr kumimoji="1" lang="zh-CN" altLang="en-US" dirty="0"/>
          </a:p>
        </p:txBody>
      </p:sp>
      <p:sp>
        <p:nvSpPr>
          <p:cNvPr id="8" name="文本占位符 6"/>
          <p:cNvSpPr>
            <a:spLocks noGrp="1"/>
          </p:cNvSpPr>
          <p:nvPr>
            <p:ph type="body" sz="quarter" idx="14" hasCustomPrompt="1"/>
          </p:nvPr>
        </p:nvSpPr>
        <p:spPr>
          <a:xfrm>
            <a:off x="1604397" y="3545510"/>
            <a:ext cx="2776216" cy="590556"/>
          </a:xfrm>
          <a:prstGeom prst="rect">
            <a:avLst/>
          </a:prstGeom>
        </p:spPr>
        <p:txBody>
          <a:bodyPr anchor="t"/>
          <a:lstStyle>
            <a:lvl1pPr marL="0" indent="0" algn="ctr">
              <a:lnSpc>
                <a:spcPct val="100000"/>
              </a:lnSpc>
              <a:buNone/>
              <a:defRPr sz="32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dirty="0"/>
              <a:t>CONTENTS</a:t>
            </a:r>
            <a:endParaRPr kumimoji="1" lang="zh-CN" altLang="en-US" dirty="0"/>
          </a:p>
        </p:txBody>
      </p:sp>
      <p:sp>
        <p:nvSpPr>
          <p:cNvPr id="9" name="文本占位符 6"/>
          <p:cNvSpPr>
            <a:spLocks noGrp="1"/>
          </p:cNvSpPr>
          <p:nvPr>
            <p:ph type="body" sz="quarter" idx="15" hasCustomPrompt="1"/>
          </p:nvPr>
        </p:nvSpPr>
        <p:spPr>
          <a:xfrm>
            <a:off x="7219023" y="1537682"/>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0" name="文本占位符 6"/>
          <p:cNvSpPr>
            <a:spLocks noGrp="1"/>
          </p:cNvSpPr>
          <p:nvPr>
            <p:ph type="body" sz="quarter" idx="16"/>
          </p:nvPr>
        </p:nvSpPr>
        <p:spPr>
          <a:xfrm>
            <a:off x="8151664" y="1537682"/>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单击此处编辑母版文本样式</a:t>
            </a:r>
          </a:p>
        </p:txBody>
      </p:sp>
      <p:sp>
        <p:nvSpPr>
          <p:cNvPr id="15" name="文本占位符 6"/>
          <p:cNvSpPr>
            <a:spLocks noGrp="1"/>
          </p:cNvSpPr>
          <p:nvPr>
            <p:ph type="body" sz="quarter" idx="17" hasCustomPrompt="1"/>
          </p:nvPr>
        </p:nvSpPr>
        <p:spPr>
          <a:xfrm>
            <a:off x="7219023" y="2580452"/>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6" name="文本占位符 6"/>
          <p:cNvSpPr>
            <a:spLocks noGrp="1"/>
          </p:cNvSpPr>
          <p:nvPr>
            <p:ph type="body" sz="quarter" idx="18"/>
          </p:nvPr>
        </p:nvSpPr>
        <p:spPr>
          <a:xfrm>
            <a:off x="8151664" y="2580452"/>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单击此处编辑母版文本样式</a:t>
            </a:r>
          </a:p>
        </p:txBody>
      </p:sp>
      <p:sp>
        <p:nvSpPr>
          <p:cNvPr id="13" name="文本占位符 6"/>
          <p:cNvSpPr>
            <a:spLocks noGrp="1"/>
          </p:cNvSpPr>
          <p:nvPr>
            <p:ph type="body" sz="quarter" idx="19" hasCustomPrompt="1"/>
          </p:nvPr>
        </p:nvSpPr>
        <p:spPr>
          <a:xfrm>
            <a:off x="7213362" y="3623222"/>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4" name="文本占位符 6"/>
          <p:cNvSpPr>
            <a:spLocks noGrp="1"/>
          </p:cNvSpPr>
          <p:nvPr>
            <p:ph type="body" sz="quarter" idx="20"/>
          </p:nvPr>
        </p:nvSpPr>
        <p:spPr>
          <a:xfrm>
            <a:off x="8146003" y="3623222"/>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单击此处编辑母版文本样式</a:t>
            </a:r>
          </a:p>
        </p:txBody>
      </p:sp>
      <p:sp>
        <p:nvSpPr>
          <p:cNvPr id="19" name="文本占位符 6"/>
          <p:cNvSpPr>
            <a:spLocks noGrp="1"/>
          </p:cNvSpPr>
          <p:nvPr>
            <p:ph type="body" sz="quarter" idx="21" hasCustomPrompt="1"/>
          </p:nvPr>
        </p:nvSpPr>
        <p:spPr>
          <a:xfrm>
            <a:off x="7213362" y="4665992"/>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20" name="文本占位符 6"/>
          <p:cNvSpPr>
            <a:spLocks noGrp="1"/>
          </p:cNvSpPr>
          <p:nvPr>
            <p:ph type="body" sz="quarter" idx="22"/>
          </p:nvPr>
        </p:nvSpPr>
        <p:spPr>
          <a:xfrm>
            <a:off x="8146003" y="4665992"/>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单击此处编辑母版文本样式</a:t>
            </a:r>
          </a:p>
        </p:txBody>
      </p:sp>
    </p:spTree>
    <p:extLst>
      <p:ext uri="{BB962C8B-B14F-4D97-AF65-F5344CB8AC3E}">
        <p14:creationId xmlns:p14="http://schemas.microsoft.com/office/powerpoint/2010/main" val="1719506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页_五项目录">
    <p:spTree>
      <p:nvGrpSpPr>
        <p:cNvPr id="1" name=""/>
        <p:cNvGrpSpPr/>
        <p:nvPr/>
      </p:nvGrpSpPr>
      <p:grpSpPr>
        <a:xfrm>
          <a:off x="0" y="0"/>
          <a:ext cx="0" cy="0"/>
          <a:chOff x="0" y="0"/>
          <a:chExt cx="0" cy="0"/>
        </a:xfrm>
      </p:grpSpPr>
      <p:grpSp>
        <p:nvGrpSpPr>
          <p:cNvPr id="6" name="组 5"/>
          <p:cNvGrpSpPr/>
          <p:nvPr userDrawn="1"/>
        </p:nvGrpSpPr>
        <p:grpSpPr>
          <a:xfrm>
            <a:off x="-2024818" y="-1006438"/>
            <a:ext cx="8744932" cy="8460344"/>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7" name="文本占位符 6"/>
          <p:cNvSpPr>
            <a:spLocks noGrp="1"/>
          </p:cNvSpPr>
          <p:nvPr>
            <p:ph type="body" sz="quarter" idx="13" hasCustomPrompt="1"/>
          </p:nvPr>
        </p:nvSpPr>
        <p:spPr>
          <a:xfrm>
            <a:off x="1604397" y="2011116"/>
            <a:ext cx="2776216" cy="1529527"/>
          </a:xfrm>
          <a:prstGeom prst="rect">
            <a:avLst/>
          </a:prstGeom>
        </p:spPr>
        <p:txBody>
          <a:bodyPr anchor="t"/>
          <a:lstStyle>
            <a:lvl1pPr marL="0" indent="0" algn="ctr">
              <a:lnSpc>
                <a:spcPct val="100000"/>
              </a:lnSpc>
              <a:buNone/>
              <a:defRPr sz="96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标题</a:t>
            </a:r>
            <a:endParaRPr kumimoji="1" lang="zh-CN" altLang="en-US" dirty="0"/>
          </a:p>
        </p:txBody>
      </p:sp>
      <p:sp>
        <p:nvSpPr>
          <p:cNvPr id="8" name="文本占位符 6"/>
          <p:cNvSpPr>
            <a:spLocks noGrp="1"/>
          </p:cNvSpPr>
          <p:nvPr>
            <p:ph type="body" sz="quarter" idx="14" hasCustomPrompt="1"/>
          </p:nvPr>
        </p:nvSpPr>
        <p:spPr>
          <a:xfrm>
            <a:off x="1604397" y="3545510"/>
            <a:ext cx="2776216" cy="590556"/>
          </a:xfrm>
          <a:prstGeom prst="rect">
            <a:avLst/>
          </a:prstGeom>
        </p:spPr>
        <p:txBody>
          <a:bodyPr anchor="t"/>
          <a:lstStyle>
            <a:lvl1pPr marL="0" indent="0" algn="ctr">
              <a:lnSpc>
                <a:spcPct val="100000"/>
              </a:lnSpc>
              <a:buNone/>
              <a:defRPr sz="32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dirty="0"/>
              <a:t>CONTENTS</a:t>
            </a:r>
            <a:endParaRPr kumimoji="1" lang="zh-CN" altLang="en-US" dirty="0"/>
          </a:p>
        </p:txBody>
      </p:sp>
      <p:sp>
        <p:nvSpPr>
          <p:cNvPr id="9" name="文本占位符 6"/>
          <p:cNvSpPr>
            <a:spLocks noGrp="1"/>
          </p:cNvSpPr>
          <p:nvPr>
            <p:ph type="body" sz="quarter" idx="15" hasCustomPrompt="1"/>
          </p:nvPr>
        </p:nvSpPr>
        <p:spPr>
          <a:xfrm>
            <a:off x="7219023" y="1203145"/>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0" name="文本占位符 6"/>
          <p:cNvSpPr>
            <a:spLocks noGrp="1"/>
          </p:cNvSpPr>
          <p:nvPr>
            <p:ph type="body" sz="quarter" idx="16"/>
          </p:nvPr>
        </p:nvSpPr>
        <p:spPr>
          <a:xfrm>
            <a:off x="8151664" y="1203145"/>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单击此处编辑母版文本样式</a:t>
            </a:r>
          </a:p>
        </p:txBody>
      </p:sp>
      <p:sp>
        <p:nvSpPr>
          <p:cNvPr id="15" name="文本占位符 6"/>
          <p:cNvSpPr>
            <a:spLocks noGrp="1"/>
          </p:cNvSpPr>
          <p:nvPr>
            <p:ph type="body" sz="quarter" idx="17" hasCustomPrompt="1"/>
          </p:nvPr>
        </p:nvSpPr>
        <p:spPr>
          <a:xfrm>
            <a:off x="7219023" y="2112101"/>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6" name="文本占位符 6"/>
          <p:cNvSpPr>
            <a:spLocks noGrp="1"/>
          </p:cNvSpPr>
          <p:nvPr>
            <p:ph type="body" sz="quarter" idx="18"/>
          </p:nvPr>
        </p:nvSpPr>
        <p:spPr>
          <a:xfrm>
            <a:off x="8151664" y="2112101"/>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单击此处编辑母版文本样式</a:t>
            </a:r>
          </a:p>
        </p:txBody>
      </p:sp>
      <p:sp>
        <p:nvSpPr>
          <p:cNvPr id="17" name="文本占位符 6"/>
          <p:cNvSpPr>
            <a:spLocks noGrp="1"/>
          </p:cNvSpPr>
          <p:nvPr>
            <p:ph type="body" sz="quarter" idx="19" hasCustomPrompt="1"/>
          </p:nvPr>
        </p:nvSpPr>
        <p:spPr>
          <a:xfrm>
            <a:off x="7219023" y="3021057"/>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8" name="文本占位符 6"/>
          <p:cNvSpPr>
            <a:spLocks noGrp="1"/>
          </p:cNvSpPr>
          <p:nvPr>
            <p:ph type="body" sz="quarter" idx="20"/>
          </p:nvPr>
        </p:nvSpPr>
        <p:spPr>
          <a:xfrm>
            <a:off x="8151664" y="3021057"/>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单击此处编辑母版文本样式</a:t>
            </a:r>
          </a:p>
        </p:txBody>
      </p:sp>
      <p:sp>
        <p:nvSpPr>
          <p:cNvPr id="21" name="文本占位符 6"/>
          <p:cNvSpPr>
            <a:spLocks noGrp="1"/>
          </p:cNvSpPr>
          <p:nvPr>
            <p:ph type="body" sz="quarter" idx="21" hasCustomPrompt="1"/>
          </p:nvPr>
        </p:nvSpPr>
        <p:spPr>
          <a:xfrm>
            <a:off x="7219023" y="3930013"/>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22" name="文本占位符 6"/>
          <p:cNvSpPr>
            <a:spLocks noGrp="1"/>
          </p:cNvSpPr>
          <p:nvPr>
            <p:ph type="body" sz="quarter" idx="22"/>
          </p:nvPr>
        </p:nvSpPr>
        <p:spPr>
          <a:xfrm>
            <a:off x="8151664" y="3930013"/>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单击此处编辑母版文本样式</a:t>
            </a:r>
          </a:p>
        </p:txBody>
      </p:sp>
      <p:sp>
        <p:nvSpPr>
          <p:cNvPr id="23" name="文本占位符 6"/>
          <p:cNvSpPr>
            <a:spLocks noGrp="1"/>
          </p:cNvSpPr>
          <p:nvPr>
            <p:ph type="body" sz="quarter" idx="23" hasCustomPrompt="1"/>
          </p:nvPr>
        </p:nvSpPr>
        <p:spPr>
          <a:xfrm>
            <a:off x="7219023" y="4838969"/>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24" name="文本占位符 6"/>
          <p:cNvSpPr>
            <a:spLocks noGrp="1"/>
          </p:cNvSpPr>
          <p:nvPr>
            <p:ph type="body" sz="quarter" idx="24"/>
          </p:nvPr>
        </p:nvSpPr>
        <p:spPr>
          <a:xfrm>
            <a:off x="8151664" y="4838969"/>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单击此处编辑母版文本样式</a:t>
            </a:r>
          </a:p>
        </p:txBody>
      </p:sp>
    </p:spTree>
    <p:extLst>
      <p:ext uri="{BB962C8B-B14F-4D97-AF65-F5344CB8AC3E}">
        <p14:creationId xmlns:p14="http://schemas.microsoft.com/office/powerpoint/2010/main" val="959112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录页_六项目录">
    <p:spTree>
      <p:nvGrpSpPr>
        <p:cNvPr id="1" name=""/>
        <p:cNvGrpSpPr/>
        <p:nvPr/>
      </p:nvGrpSpPr>
      <p:grpSpPr>
        <a:xfrm>
          <a:off x="0" y="0"/>
          <a:ext cx="0" cy="0"/>
          <a:chOff x="0" y="0"/>
          <a:chExt cx="0" cy="0"/>
        </a:xfrm>
      </p:grpSpPr>
      <p:grpSp>
        <p:nvGrpSpPr>
          <p:cNvPr id="6" name="组 5"/>
          <p:cNvGrpSpPr/>
          <p:nvPr userDrawn="1"/>
        </p:nvGrpSpPr>
        <p:grpSpPr>
          <a:xfrm>
            <a:off x="-2024818" y="-1006438"/>
            <a:ext cx="8744932" cy="8460344"/>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7" name="文本占位符 6"/>
          <p:cNvSpPr>
            <a:spLocks noGrp="1"/>
          </p:cNvSpPr>
          <p:nvPr>
            <p:ph type="body" sz="quarter" idx="13" hasCustomPrompt="1"/>
          </p:nvPr>
        </p:nvSpPr>
        <p:spPr>
          <a:xfrm>
            <a:off x="1604397" y="2011116"/>
            <a:ext cx="2776216" cy="1529527"/>
          </a:xfrm>
          <a:prstGeom prst="rect">
            <a:avLst/>
          </a:prstGeom>
        </p:spPr>
        <p:txBody>
          <a:bodyPr anchor="t"/>
          <a:lstStyle>
            <a:lvl1pPr marL="0" indent="0" algn="ctr">
              <a:lnSpc>
                <a:spcPct val="100000"/>
              </a:lnSpc>
              <a:buNone/>
              <a:defRPr sz="96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标题</a:t>
            </a:r>
            <a:endParaRPr kumimoji="1" lang="zh-CN" altLang="en-US" dirty="0"/>
          </a:p>
        </p:txBody>
      </p:sp>
      <p:sp>
        <p:nvSpPr>
          <p:cNvPr id="8" name="文本占位符 6"/>
          <p:cNvSpPr>
            <a:spLocks noGrp="1"/>
          </p:cNvSpPr>
          <p:nvPr>
            <p:ph type="body" sz="quarter" idx="14" hasCustomPrompt="1"/>
          </p:nvPr>
        </p:nvSpPr>
        <p:spPr>
          <a:xfrm>
            <a:off x="1604397" y="3545510"/>
            <a:ext cx="2776216" cy="590556"/>
          </a:xfrm>
          <a:prstGeom prst="rect">
            <a:avLst/>
          </a:prstGeom>
        </p:spPr>
        <p:txBody>
          <a:bodyPr anchor="t"/>
          <a:lstStyle>
            <a:lvl1pPr marL="0" indent="0" algn="ctr">
              <a:lnSpc>
                <a:spcPct val="100000"/>
              </a:lnSpc>
              <a:buNone/>
              <a:defRPr sz="32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dirty="0"/>
              <a:t>CONTENTS</a:t>
            </a:r>
            <a:endParaRPr kumimoji="1" lang="zh-CN" altLang="en-US" dirty="0"/>
          </a:p>
        </p:txBody>
      </p:sp>
      <p:sp>
        <p:nvSpPr>
          <p:cNvPr id="9" name="文本占位符 6"/>
          <p:cNvSpPr>
            <a:spLocks noGrp="1"/>
          </p:cNvSpPr>
          <p:nvPr>
            <p:ph type="body" sz="quarter" idx="15" hasCustomPrompt="1"/>
          </p:nvPr>
        </p:nvSpPr>
        <p:spPr>
          <a:xfrm>
            <a:off x="7219023" y="779399"/>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0" name="文本占位符 6"/>
          <p:cNvSpPr>
            <a:spLocks noGrp="1"/>
          </p:cNvSpPr>
          <p:nvPr>
            <p:ph type="body" sz="quarter" idx="16"/>
          </p:nvPr>
        </p:nvSpPr>
        <p:spPr>
          <a:xfrm>
            <a:off x="8151664" y="779399"/>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单击此处编辑母版文本样式</a:t>
            </a:r>
          </a:p>
        </p:txBody>
      </p:sp>
      <p:sp>
        <p:nvSpPr>
          <p:cNvPr id="15" name="文本占位符 6"/>
          <p:cNvSpPr>
            <a:spLocks noGrp="1"/>
          </p:cNvSpPr>
          <p:nvPr>
            <p:ph type="body" sz="quarter" idx="17" hasCustomPrompt="1"/>
          </p:nvPr>
        </p:nvSpPr>
        <p:spPr>
          <a:xfrm>
            <a:off x="7219023" y="1688355"/>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6" name="文本占位符 6"/>
          <p:cNvSpPr>
            <a:spLocks noGrp="1"/>
          </p:cNvSpPr>
          <p:nvPr>
            <p:ph type="body" sz="quarter" idx="18"/>
          </p:nvPr>
        </p:nvSpPr>
        <p:spPr>
          <a:xfrm>
            <a:off x="8151664" y="1688355"/>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单击此处编辑母版文本样式</a:t>
            </a:r>
          </a:p>
        </p:txBody>
      </p:sp>
      <p:sp>
        <p:nvSpPr>
          <p:cNvPr id="17" name="文本占位符 6"/>
          <p:cNvSpPr>
            <a:spLocks noGrp="1"/>
          </p:cNvSpPr>
          <p:nvPr>
            <p:ph type="body" sz="quarter" idx="19" hasCustomPrompt="1"/>
          </p:nvPr>
        </p:nvSpPr>
        <p:spPr>
          <a:xfrm>
            <a:off x="7219023" y="2597311"/>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8" name="文本占位符 6"/>
          <p:cNvSpPr>
            <a:spLocks noGrp="1"/>
          </p:cNvSpPr>
          <p:nvPr>
            <p:ph type="body" sz="quarter" idx="20"/>
          </p:nvPr>
        </p:nvSpPr>
        <p:spPr>
          <a:xfrm>
            <a:off x="8151664" y="2597311"/>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单击此处编辑母版文本样式</a:t>
            </a:r>
          </a:p>
        </p:txBody>
      </p:sp>
      <p:sp>
        <p:nvSpPr>
          <p:cNvPr id="21" name="文本占位符 6"/>
          <p:cNvSpPr>
            <a:spLocks noGrp="1"/>
          </p:cNvSpPr>
          <p:nvPr>
            <p:ph type="body" sz="quarter" idx="21" hasCustomPrompt="1"/>
          </p:nvPr>
        </p:nvSpPr>
        <p:spPr>
          <a:xfrm>
            <a:off x="7219023" y="3506267"/>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22" name="文本占位符 6"/>
          <p:cNvSpPr>
            <a:spLocks noGrp="1"/>
          </p:cNvSpPr>
          <p:nvPr>
            <p:ph type="body" sz="quarter" idx="22"/>
          </p:nvPr>
        </p:nvSpPr>
        <p:spPr>
          <a:xfrm>
            <a:off x="8151664" y="3506267"/>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单击此处编辑母版文本样式</a:t>
            </a:r>
          </a:p>
        </p:txBody>
      </p:sp>
      <p:sp>
        <p:nvSpPr>
          <p:cNvPr id="19" name="文本占位符 6"/>
          <p:cNvSpPr>
            <a:spLocks noGrp="1"/>
          </p:cNvSpPr>
          <p:nvPr>
            <p:ph type="body" sz="quarter" idx="23" hasCustomPrompt="1"/>
          </p:nvPr>
        </p:nvSpPr>
        <p:spPr>
          <a:xfrm>
            <a:off x="7219023" y="4417945"/>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20" name="文本占位符 6"/>
          <p:cNvSpPr>
            <a:spLocks noGrp="1"/>
          </p:cNvSpPr>
          <p:nvPr>
            <p:ph type="body" sz="quarter" idx="24"/>
          </p:nvPr>
        </p:nvSpPr>
        <p:spPr>
          <a:xfrm>
            <a:off x="8151664" y="4417945"/>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单击此处编辑母版文本样式</a:t>
            </a:r>
          </a:p>
        </p:txBody>
      </p:sp>
      <p:sp>
        <p:nvSpPr>
          <p:cNvPr id="25" name="文本占位符 6"/>
          <p:cNvSpPr>
            <a:spLocks noGrp="1"/>
          </p:cNvSpPr>
          <p:nvPr>
            <p:ph type="body" sz="quarter" idx="25" hasCustomPrompt="1"/>
          </p:nvPr>
        </p:nvSpPr>
        <p:spPr>
          <a:xfrm>
            <a:off x="7219023" y="5326901"/>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26" name="文本占位符 6"/>
          <p:cNvSpPr>
            <a:spLocks noGrp="1"/>
          </p:cNvSpPr>
          <p:nvPr>
            <p:ph type="body" sz="quarter" idx="26"/>
          </p:nvPr>
        </p:nvSpPr>
        <p:spPr>
          <a:xfrm>
            <a:off x="8151664" y="5326901"/>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单击此处编辑母版文本样式</a:t>
            </a:r>
          </a:p>
        </p:txBody>
      </p:sp>
    </p:spTree>
    <p:extLst>
      <p:ext uri="{BB962C8B-B14F-4D97-AF65-F5344CB8AC3E}">
        <p14:creationId xmlns:p14="http://schemas.microsoft.com/office/powerpoint/2010/main" val="1874412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_1">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 name="组 6"/>
          <p:cNvGrpSpPr/>
          <p:nvPr userDrawn="1"/>
        </p:nvGrpSpPr>
        <p:grpSpPr>
          <a:xfrm>
            <a:off x="1955282" y="-1803666"/>
            <a:ext cx="7870890" cy="6691365"/>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8" name="文本占位符 6"/>
          <p:cNvSpPr>
            <a:spLocks noGrp="1"/>
          </p:cNvSpPr>
          <p:nvPr>
            <p:ph type="body" sz="quarter" idx="15" hasCustomPrompt="1"/>
          </p:nvPr>
        </p:nvSpPr>
        <p:spPr>
          <a:xfrm>
            <a:off x="4640704" y="660100"/>
            <a:ext cx="2910592" cy="2373032"/>
          </a:xfrm>
          <a:prstGeom prst="rect">
            <a:avLst/>
          </a:prstGeom>
        </p:spPr>
        <p:txBody>
          <a:bodyPr anchor="t"/>
          <a:lstStyle>
            <a:lvl1pPr marL="0" indent="0" algn="ctr">
              <a:lnSpc>
                <a:spcPct val="100000"/>
              </a:lnSpc>
              <a:buNone/>
              <a:defRPr sz="166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3724507" y="3033133"/>
            <a:ext cx="4742986" cy="825190"/>
          </a:xfrm>
          <a:prstGeom prst="rect">
            <a:avLst/>
          </a:prstGeom>
        </p:spPr>
        <p:txBody>
          <a:bodyPr anchor="t"/>
          <a:lstStyle>
            <a:lvl1pPr marL="0" indent="0" algn="ctr">
              <a:lnSpc>
                <a:spcPct val="100000"/>
              </a:lnSpc>
              <a:buNone/>
              <a:defRPr sz="40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单击此处编辑母版文本样式</a:t>
            </a:r>
          </a:p>
        </p:txBody>
      </p:sp>
    </p:spTree>
    <p:extLst>
      <p:ext uri="{BB962C8B-B14F-4D97-AF65-F5344CB8AC3E}">
        <p14:creationId xmlns:p14="http://schemas.microsoft.com/office/powerpoint/2010/main" val="124741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副标题页_2">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 name="组 6"/>
          <p:cNvGrpSpPr/>
          <p:nvPr userDrawn="1"/>
        </p:nvGrpSpPr>
        <p:grpSpPr>
          <a:xfrm>
            <a:off x="1955282" y="-1803666"/>
            <a:ext cx="7870890" cy="6691365"/>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8" name="文本占位符 6"/>
          <p:cNvSpPr>
            <a:spLocks noGrp="1"/>
          </p:cNvSpPr>
          <p:nvPr>
            <p:ph type="body" sz="quarter" idx="15" hasCustomPrompt="1"/>
          </p:nvPr>
        </p:nvSpPr>
        <p:spPr>
          <a:xfrm>
            <a:off x="4640704" y="660100"/>
            <a:ext cx="2910592" cy="2373032"/>
          </a:xfrm>
          <a:prstGeom prst="rect">
            <a:avLst/>
          </a:prstGeom>
        </p:spPr>
        <p:txBody>
          <a:bodyPr anchor="t"/>
          <a:lstStyle>
            <a:lvl1pPr marL="0" indent="0" algn="ctr">
              <a:lnSpc>
                <a:spcPct val="100000"/>
              </a:lnSpc>
              <a:buNone/>
              <a:defRPr sz="16600" b="1">
                <a:solidFill>
                  <a:schemeClr val="accent2">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3724507" y="3033133"/>
            <a:ext cx="4742986" cy="825190"/>
          </a:xfrm>
          <a:prstGeom prst="rect">
            <a:avLst/>
          </a:prstGeom>
        </p:spPr>
        <p:txBody>
          <a:bodyPr anchor="t"/>
          <a:lstStyle>
            <a:lvl1pPr marL="0" indent="0" algn="ctr">
              <a:lnSpc>
                <a:spcPct val="100000"/>
              </a:lnSpc>
              <a:buNone/>
              <a:defRPr sz="4000" b="0">
                <a:solidFill>
                  <a:schemeClr val="accent2">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单击此处编辑母版文本样式</a:t>
            </a:r>
          </a:p>
        </p:txBody>
      </p:sp>
    </p:spTree>
    <p:extLst>
      <p:ext uri="{BB962C8B-B14F-4D97-AF65-F5344CB8AC3E}">
        <p14:creationId xmlns:p14="http://schemas.microsoft.com/office/powerpoint/2010/main" val="1818150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副标题页_3">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 name="组 6"/>
          <p:cNvGrpSpPr/>
          <p:nvPr userDrawn="1"/>
        </p:nvGrpSpPr>
        <p:grpSpPr>
          <a:xfrm>
            <a:off x="1955282" y="-1803666"/>
            <a:ext cx="7870890" cy="6691365"/>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8" name="文本占位符 6"/>
          <p:cNvSpPr>
            <a:spLocks noGrp="1"/>
          </p:cNvSpPr>
          <p:nvPr>
            <p:ph type="body" sz="quarter" idx="15" hasCustomPrompt="1"/>
          </p:nvPr>
        </p:nvSpPr>
        <p:spPr>
          <a:xfrm>
            <a:off x="4640704" y="660100"/>
            <a:ext cx="2910592" cy="2373032"/>
          </a:xfrm>
          <a:prstGeom prst="rect">
            <a:avLst/>
          </a:prstGeom>
        </p:spPr>
        <p:txBody>
          <a:bodyPr anchor="t"/>
          <a:lstStyle>
            <a:lvl1pPr marL="0" indent="0" algn="ctr">
              <a:lnSpc>
                <a:spcPct val="100000"/>
              </a:lnSpc>
              <a:buNone/>
              <a:defRPr sz="16600" b="1">
                <a:solidFill>
                  <a:schemeClr val="accent3">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3724507" y="3033133"/>
            <a:ext cx="4742986" cy="825190"/>
          </a:xfrm>
          <a:prstGeom prst="rect">
            <a:avLst/>
          </a:prstGeom>
        </p:spPr>
        <p:txBody>
          <a:bodyPr anchor="t"/>
          <a:lstStyle>
            <a:lvl1pPr marL="0" indent="0" algn="ctr">
              <a:lnSpc>
                <a:spcPct val="100000"/>
              </a:lnSpc>
              <a:buNone/>
              <a:defRPr sz="4000" b="0">
                <a:solidFill>
                  <a:schemeClr val="accent3">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单击此处编辑母版文本样式</a:t>
            </a:r>
          </a:p>
        </p:txBody>
      </p:sp>
    </p:spTree>
    <p:extLst>
      <p:ext uri="{BB962C8B-B14F-4D97-AF65-F5344CB8AC3E}">
        <p14:creationId xmlns:p14="http://schemas.microsoft.com/office/powerpoint/2010/main" val="1557686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副标题页_4">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 name="组 6"/>
          <p:cNvGrpSpPr/>
          <p:nvPr userDrawn="1"/>
        </p:nvGrpSpPr>
        <p:grpSpPr>
          <a:xfrm>
            <a:off x="1955282" y="-1803666"/>
            <a:ext cx="7870890" cy="6691365"/>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8" name="文本占位符 6"/>
          <p:cNvSpPr>
            <a:spLocks noGrp="1"/>
          </p:cNvSpPr>
          <p:nvPr>
            <p:ph type="body" sz="quarter" idx="15" hasCustomPrompt="1"/>
          </p:nvPr>
        </p:nvSpPr>
        <p:spPr>
          <a:xfrm>
            <a:off x="4640704" y="660100"/>
            <a:ext cx="2910592" cy="2373032"/>
          </a:xfrm>
          <a:prstGeom prst="rect">
            <a:avLst/>
          </a:prstGeom>
        </p:spPr>
        <p:txBody>
          <a:bodyPr anchor="t"/>
          <a:lstStyle>
            <a:lvl1pPr marL="0" indent="0" algn="ctr">
              <a:lnSpc>
                <a:spcPct val="100000"/>
              </a:lnSpc>
              <a:buNone/>
              <a:defRPr sz="16600" b="1">
                <a:solidFill>
                  <a:schemeClr val="accent4">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3724507" y="3033133"/>
            <a:ext cx="4742986" cy="825190"/>
          </a:xfrm>
          <a:prstGeom prst="rect">
            <a:avLst/>
          </a:prstGeom>
        </p:spPr>
        <p:txBody>
          <a:bodyPr anchor="t"/>
          <a:lstStyle>
            <a:lvl1pPr marL="0" indent="0" algn="ctr">
              <a:lnSpc>
                <a:spcPct val="100000"/>
              </a:lnSpc>
              <a:buNone/>
              <a:defRPr sz="4000" b="0">
                <a:solidFill>
                  <a:schemeClr val="accent4">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单击此处编辑母版文本样式</a:t>
            </a:r>
          </a:p>
        </p:txBody>
      </p:sp>
    </p:spTree>
    <p:extLst>
      <p:ext uri="{BB962C8B-B14F-4D97-AF65-F5344CB8AC3E}">
        <p14:creationId xmlns:p14="http://schemas.microsoft.com/office/powerpoint/2010/main" val="204801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2.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46885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93" r:id="rId3"/>
    <p:sldLayoutId id="2147483694" r:id="rId4"/>
    <p:sldLayoutId id="2147483695" r:id="rId5"/>
    <p:sldLayoutId id="2147483696" r:id="rId6"/>
    <p:sldLayoutId id="2147483688" r:id="rId7"/>
    <p:sldLayoutId id="2147483697" r:id="rId8"/>
    <p:sldLayoutId id="2147483700" r:id="rId9"/>
    <p:sldLayoutId id="2147483701" r:id="rId10"/>
    <p:sldLayoutId id="2147483689" r:id="rId11"/>
    <p:sldLayoutId id="2147483687" r:id="rId12"/>
    <p:sldLayoutId id="2147483698" r:id="rId13"/>
    <p:sldLayoutId id="2147483699" r:id="rId14"/>
    <p:sldLayoutId id="2147483686" r:id="rId15"/>
    <p:sldLayoutId id="2147483690" r:id="rId16"/>
    <p:sldLayoutId id="2147483691" r:id="rId17"/>
    <p:sldLayoutId id="2147483692" r:id="rId18"/>
    <p:sldLayoutId id="2147483702" r:id="rId19"/>
    <p:sldLayoutId id="2147483703" r:id="rId20"/>
    <p:sldLayoutId id="2147483704" r:id="rId21"/>
    <p:sldLayoutId id="2147483685"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50349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wenku.baidu.com/view/371c29a9a5e9856a561260b4.html"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kumimoji="1" lang="en-US" altLang="zh-CN" dirty="0" err="1"/>
              <a:t>i</a:t>
            </a:r>
            <a:r>
              <a:rPr kumimoji="1" lang="zh-CN" altLang="en-US" dirty="0"/>
              <a:t>食堂需求分析报告</a:t>
            </a:r>
          </a:p>
        </p:txBody>
      </p:sp>
      <p:sp>
        <p:nvSpPr>
          <p:cNvPr id="4" name="文本占位符 3"/>
          <p:cNvSpPr>
            <a:spLocks noGrp="1"/>
          </p:cNvSpPr>
          <p:nvPr>
            <p:ph type="body" sz="quarter" idx="15"/>
          </p:nvPr>
        </p:nvSpPr>
        <p:spPr>
          <a:xfrm>
            <a:off x="5933715" y="4845748"/>
            <a:ext cx="2782531" cy="461666"/>
          </a:xfrm>
        </p:spPr>
        <p:txBody>
          <a:bodyPr/>
          <a:lstStyle/>
          <a:p>
            <a:pPr marL="0" indent="0">
              <a:buNone/>
            </a:pPr>
            <a:r>
              <a:rPr kumimoji="1" lang="zh-CN" altLang="en-US" sz="1800" dirty="0"/>
              <a:t>报告人：</a:t>
            </a:r>
            <a:r>
              <a:rPr kumimoji="1" lang="en-US" altLang="zh-CN" sz="1800" dirty="0"/>
              <a:t>041701602</a:t>
            </a:r>
            <a:r>
              <a:rPr kumimoji="1" lang="zh-CN" altLang="en-US" sz="1800" dirty="0"/>
              <a:t>陈晟</a:t>
            </a:r>
          </a:p>
        </p:txBody>
      </p:sp>
      <p:sp>
        <p:nvSpPr>
          <p:cNvPr id="8" name="矩形 7">
            <a:extLst>
              <a:ext uri="{FF2B5EF4-FFF2-40B4-BE49-F238E27FC236}">
                <a16:creationId xmlns:a16="http://schemas.microsoft.com/office/drawing/2014/main" id="{C44A71F1-5076-4B7C-B292-384ED5308D71}"/>
              </a:ext>
            </a:extLst>
          </p:cNvPr>
          <p:cNvSpPr/>
          <p:nvPr/>
        </p:nvSpPr>
        <p:spPr>
          <a:xfrm>
            <a:off x="2915213" y="3277033"/>
            <a:ext cx="5801033" cy="461665"/>
          </a:xfrm>
          <a:prstGeom prst="rect">
            <a:avLst/>
          </a:prstGeom>
        </p:spPr>
        <p:txBody>
          <a:bodyPr wrap="square">
            <a:spAutoFit/>
          </a:bodyPr>
          <a:lstStyle/>
          <a:p>
            <a:r>
              <a:rPr lang="en-US" altLang="zh-CN" sz="2400" dirty="0" err="1">
                <a:solidFill>
                  <a:schemeClr val="bg1"/>
                </a:solidFill>
              </a:rPr>
              <a:t>i</a:t>
            </a:r>
            <a:r>
              <a:rPr lang="en-US" altLang="zh-CN" sz="2400" dirty="0">
                <a:solidFill>
                  <a:schemeClr val="bg1"/>
                </a:solidFill>
              </a:rPr>
              <a:t> canteen Requirement analysis report</a:t>
            </a:r>
            <a:endParaRPr lang="zh-CN" altLang="en-US" sz="2400" dirty="0">
              <a:solidFill>
                <a:schemeClr val="bg1"/>
              </a:solidFill>
            </a:endParaRPr>
          </a:p>
        </p:txBody>
      </p:sp>
    </p:spTree>
    <p:extLst>
      <p:ext uri="{BB962C8B-B14F-4D97-AF65-F5344CB8AC3E}">
        <p14:creationId xmlns:p14="http://schemas.microsoft.com/office/powerpoint/2010/main" val="63776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5"/>
          </p:nvPr>
        </p:nvSpPr>
        <p:spPr/>
        <p:txBody>
          <a:bodyPr/>
          <a:lstStyle/>
          <a:p>
            <a:r>
              <a:rPr kumimoji="1" lang="en-US" altLang="zh-CN" dirty="0"/>
              <a:t>03</a:t>
            </a:r>
            <a:endParaRPr kumimoji="1" lang="zh-CN" altLang="en-US" dirty="0"/>
          </a:p>
        </p:txBody>
      </p:sp>
      <p:sp>
        <p:nvSpPr>
          <p:cNvPr id="3" name="文本占位符 2"/>
          <p:cNvSpPr>
            <a:spLocks noGrp="1"/>
          </p:cNvSpPr>
          <p:nvPr>
            <p:ph type="body" sz="quarter" idx="16"/>
          </p:nvPr>
        </p:nvSpPr>
        <p:spPr/>
        <p:txBody>
          <a:bodyPr/>
          <a:lstStyle/>
          <a:p>
            <a:r>
              <a:rPr kumimoji="1" lang="zh-CN" altLang="en-US" dirty="0"/>
              <a:t>具体要求</a:t>
            </a:r>
          </a:p>
        </p:txBody>
      </p:sp>
    </p:spTree>
    <p:extLst>
      <p:ext uri="{BB962C8B-B14F-4D97-AF65-F5344CB8AC3E}">
        <p14:creationId xmlns:p14="http://schemas.microsoft.com/office/powerpoint/2010/main" val="193152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2E180990-BBDB-48A7-865D-EFF2525ED8EE}"/>
              </a:ext>
            </a:extLst>
          </p:cNvPr>
          <p:cNvSpPr>
            <a:spLocks noGrp="1"/>
          </p:cNvSpPr>
          <p:nvPr>
            <p:ph type="body" sz="quarter" idx="10"/>
          </p:nvPr>
        </p:nvSpPr>
        <p:spPr/>
        <p:txBody>
          <a:bodyPr/>
          <a:lstStyle/>
          <a:p>
            <a:r>
              <a:rPr lang="en-US" altLang="zh-CN" dirty="0"/>
              <a:t>3.1 </a:t>
            </a:r>
            <a:r>
              <a:rPr lang="zh-CN" altLang="en-US" dirty="0"/>
              <a:t>类图</a:t>
            </a:r>
          </a:p>
        </p:txBody>
      </p:sp>
      <p:pic>
        <p:nvPicPr>
          <p:cNvPr id="3" name="图片 2">
            <a:extLst>
              <a:ext uri="{FF2B5EF4-FFF2-40B4-BE49-F238E27FC236}">
                <a16:creationId xmlns:a16="http://schemas.microsoft.com/office/drawing/2014/main" id="{880DACD1-75BF-4263-9D73-B7997F239BE6}"/>
              </a:ext>
            </a:extLst>
          </p:cNvPr>
          <p:cNvPicPr/>
          <p:nvPr/>
        </p:nvPicPr>
        <p:blipFill>
          <a:blip r:embed="rId2"/>
          <a:stretch>
            <a:fillRect/>
          </a:stretch>
        </p:blipFill>
        <p:spPr>
          <a:xfrm>
            <a:off x="2937114" y="979628"/>
            <a:ext cx="6688666" cy="5204862"/>
          </a:xfrm>
          <a:prstGeom prst="rect">
            <a:avLst/>
          </a:prstGeom>
          <a:noFill/>
          <a:ln>
            <a:noFill/>
          </a:ln>
        </p:spPr>
      </p:pic>
      <p:sp>
        <p:nvSpPr>
          <p:cNvPr id="4" name="文本框 3">
            <a:extLst>
              <a:ext uri="{FF2B5EF4-FFF2-40B4-BE49-F238E27FC236}">
                <a16:creationId xmlns:a16="http://schemas.microsoft.com/office/drawing/2014/main" id="{6954705C-DFBF-40D3-970A-A6BFCD501012}"/>
              </a:ext>
            </a:extLst>
          </p:cNvPr>
          <p:cNvSpPr txBox="1"/>
          <p:nvPr/>
        </p:nvSpPr>
        <p:spPr>
          <a:xfrm>
            <a:off x="1461947" y="2391126"/>
            <a:ext cx="984885" cy="2381865"/>
          </a:xfrm>
          <a:prstGeom prst="rect">
            <a:avLst/>
          </a:prstGeom>
          <a:noFill/>
        </p:spPr>
        <p:txBody>
          <a:bodyPr vert="eaVert" wrap="square" rtlCol="0">
            <a:spAutoFit/>
          </a:bodyPr>
          <a:lstStyle/>
          <a:p>
            <a:pPr>
              <a:lnSpc>
                <a:spcPct val="130000"/>
              </a:lnSpc>
              <a:spcBef>
                <a:spcPts val="600"/>
              </a:spcBef>
            </a:pPr>
            <a:r>
              <a:rPr lang="zh-CN" altLang="en-US" sz="4000" kern="0" dirty="0">
                <a:solidFill>
                  <a:schemeClr val="accent3">
                    <a:lumMod val="75000"/>
                  </a:schemeClr>
                </a:solidFill>
                <a:latin typeface="微软雅黑" panose="020B0503020204020204" pitchFamily="34" charset="-122"/>
                <a:ea typeface="微软雅黑" panose="020B0503020204020204" pitchFamily="34" charset="-122"/>
                <a:cs typeface="+mn-ea"/>
                <a:sym typeface="+mn-lt"/>
              </a:rPr>
              <a:t>类图设计</a:t>
            </a:r>
          </a:p>
        </p:txBody>
      </p:sp>
    </p:spTree>
    <p:extLst>
      <p:ext uri="{BB962C8B-B14F-4D97-AF65-F5344CB8AC3E}">
        <p14:creationId xmlns:p14="http://schemas.microsoft.com/office/powerpoint/2010/main" val="124536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泪珠形 4"/>
          <p:cNvSpPr/>
          <p:nvPr/>
        </p:nvSpPr>
        <p:spPr>
          <a:xfrm>
            <a:off x="1247243" y="5236911"/>
            <a:ext cx="1044362" cy="1044362"/>
          </a:xfrm>
          <a:prstGeom prst="teardrop">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34" name="组合 22"/>
          <p:cNvGrpSpPr/>
          <p:nvPr/>
        </p:nvGrpSpPr>
        <p:grpSpPr>
          <a:xfrm>
            <a:off x="1534947" y="5564227"/>
            <a:ext cx="548656" cy="430686"/>
            <a:chOff x="3829050" y="5226603"/>
            <a:chExt cx="1511301" cy="1186348"/>
          </a:xfrm>
          <a:solidFill>
            <a:schemeClr val="bg1"/>
          </a:solidFill>
        </p:grpSpPr>
        <p:sp>
          <p:nvSpPr>
            <p:cNvPr id="35"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13"/>
            <p:cNvSpPr>
              <a:spLocks/>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14"/>
            <p:cNvSpPr>
              <a:spLocks/>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15"/>
            <p:cNvSpPr>
              <a:spLocks/>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16"/>
            <p:cNvSpPr>
              <a:spLocks/>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17"/>
            <p:cNvSpPr>
              <a:spLocks/>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18"/>
            <p:cNvSpPr>
              <a:spLocks/>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43" name="矩形 42"/>
          <p:cNvSpPr/>
          <p:nvPr/>
        </p:nvSpPr>
        <p:spPr>
          <a:xfrm>
            <a:off x="2364762" y="5134872"/>
            <a:ext cx="5068425" cy="1137556"/>
          </a:xfrm>
          <a:prstGeom prst="rect">
            <a:avLst/>
          </a:prstGeom>
        </p:spPr>
        <p:txBody>
          <a:bodyPr wrap="square">
            <a:spAutoFit/>
          </a:bodyPr>
          <a:lstStyle/>
          <a:p>
            <a:pPr lvl="0">
              <a:lnSpc>
                <a:spcPct val="130000"/>
              </a:lnSpc>
            </a:pPr>
            <a:r>
              <a:rPr lang="en-US" altLang="zh-CN" dirty="0"/>
              <a:t>4.</a:t>
            </a:r>
            <a:r>
              <a:rPr lang="zh-CN" altLang="zh-CN" dirty="0"/>
              <a:t>当用户人数过多的时候，可能会出现服务器压力过大的情况，我们的解决办法是在后台预加载一部分非实时的数据</a:t>
            </a:r>
            <a:r>
              <a:rPr lang="zh-CN" altLang="en-US" dirty="0"/>
              <a:t>。</a:t>
            </a:r>
            <a:endParaRPr lang="en-US" altLang="zh-CN" sz="2000" b="1" dirty="0">
              <a:solidFill>
                <a:schemeClr val="accent3">
                  <a:lumMod val="75000"/>
                </a:schemeClr>
              </a:solidFill>
            </a:endParaRPr>
          </a:p>
        </p:txBody>
      </p:sp>
      <p:sp>
        <p:nvSpPr>
          <p:cNvPr id="58" name="泪珠形 57"/>
          <p:cNvSpPr/>
          <p:nvPr/>
        </p:nvSpPr>
        <p:spPr>
          <a:xfrm>
            <a:off x="5673003" y="2819126"/>
            <a:ext cx="1044362" cy="1044362"/>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59" name="组合 22"/>
          <p:cNvGrpSpPr/>
          <p:nvPr/>
        </p:nvGrpSpPr>
        <p:grpSpPr>
          <a:xfrm>
            <a:off x="5960707" y="3146442"/>
            <a:ext cx="548656" cy="430686"/>
            <a:chOff x="3829050" y="5226603"/>
            <a:chExt cx="1511301" cy="1186348"/>
          </a:xfrm>
          <a:solidFill>
            <a:schemeClr val="bg1"/>
          </a:solidFill>
        </p:grpSpPr>
        <p:sp>
          <p:nvSpPr>
            <p:cNvPr id="62"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13"/>
            <p:cNvSpPr>
              <a:spLocks/>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14"/>
            <p:cNvSpPr>
              <a:spLocks/>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15"/>
            <p:cNvSpPr>
              <a:spLocks/>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16"/>
            <p:cNvSpPr>
              <a:spLocks/>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17"/>
            <p:cNvSpPr>
              <a:spLocks/>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18"/>
            <p:cNvSpPr>
              <a:spLocks/>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1" name="矩形 60"/>
          <p:cNvSpPr/>
          <p:nvPr/>
        </p:nvSpPr>
        <p:spPr>
          <a:xfrm>
            <a:off x="6790522" y="2717087"/>
            <a:ext cx="3425194" cy="1137556"/>
          </a:xfrm>
          <a:prstGeom prst="rect">
            <a:avLst/>
          </a:prstGeom>
        </p:spPr>
        <p:txBody>
          <a:bodyPr wrap="square">
            <a:spAutoFit/>
          </a:bodyPr>
          <a:lstStyle/>
          <a:p>
            <a:pPr lvl="0">
              <a:lnSpc>
                <a:spcPct val="130000"/>
              </a:lnSpc>
            </a:pPr>
            <a:r>
              <a:rPr lang="en-US" altLang="zh-CN" dirty="0"/>
              <a:t>2.</a:t>
            </a:r>
            <a:r>
              <a:rPr lang="zh-CN" altLang="zh-CN" dirty="0"/>
              <a:t>易操作，使用方便，界面设计简洁，含有帮助文档，用户对于不懂得操作可以查询帮助文档。</a:t>
            </a:r>
            <a:endParaRPr lang="en-US" altLang="zh-CN" sz="2000" b="1" dirty="0">
              <a:solidFill>
                <a:schemeClr val="accent3">
                  <a:lumMod val="75000"/>
                </a:schemeClr>
              </a:solidFill>
            </a:endParaRPr>
          </a:p>
        </p:txBody>
      </p:sp>
      <p:sp>
        <p:nvSpPr>
          <p:cNvPr id="70" name="泪珠形 69"/>
          <p:cNvSpPr/>
          <p:nvPr/>
        </p:nvSpPr>
        <p:spPr>
          <a:xfrm>
            <a:off x="3460123" y="4028019"/>
            <a:ext cx="1044362" cy="1044362"/>
          </a:xfrm>
          <a:prstGeom prst="teardrop">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1" name="组合 22"/>
          <p:cNvGrpSpPr/>
          <p:nvPr/>
        </p:nvGrpSpPr>
        <p:grpSpPr>
          <a:xfrm>
            <a:off x="3747827" y="4355335"/>
            <a:ext cx="548656" cy="430686"/>
            <a:chOff x="3829050" y="5226603"/>
            <a:chExt cx="1511301" cy="1186348"/>
          </a:xfrm>
          <a:solidFill>
            <a:schemeClr val="bg1"/>
          </a:solidFill>
        </p:grpSpPr>
        <p:sp>
          <p:nvSpPr>
            <p:cNvPr id="74"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13"/>
            <p:cNvSpPr>
              <a:spLocks/>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14"/>
            <p:cNvSpPr>
              <a:spLocks/>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15"/>
            <p:cNvSpPr>
              <a:spLocks/>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16"/>
            <p:cNvSpPr>
              <a:spLocks/>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17"/>
            <p:cNvSpPr>
              <a:spLocks/>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18"/>
            <p:cNvSpPr>
              <a:spLocks/>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73" name="矩形 72"/>
          <p:cNvSpPr/>
          <p:nvPr/>
        </p:nvSpPr>
        <p:spPr>
          <a:xfrm>
            <a:off x="4577641" y="3925980"/>
            <a:ext cx="4352603" cy="1137556"/>
          </a:xfrm>
          <a:prstGeom prst="rect">
            <a:avLst/>
          </a:prstGeom>
        </p:spPr>
        <p:txBody>
          <a:bodyPr wrap="square">
            <a:spAutoFit/>
          </a:bodyPr>
          <a:lstStyle/>
          <a:p>
            <a:pPr lvl="0">
              <a:lnSpc>
                <a:spcPct val="130000"/>
              </a:lnSpc>
            </a:pPr>
            <a:r>
              <a:rPr lang="en-US" altLang="zh-CN" dirty="0"/>
              <a:t>3.</a:t>
            </a:r>
            <a:r>
              <a:rPr lang="zh-CN" altLang="zh-CN" dirty="0"/>
              <a:t>容错能力：系统具有一定的容错和抗干扰能力，查询商家采用模糊匹配，用户少量输错汉字也可以查询到对应的商家。</a:t>
            </a:r>
            <a:endParaRPr lang="en-US" altLang="zh-CN" sz="2000" b="1" dirty="0">
              <a:solidFill>
                <a:schemeClr val="accent3">
                  <a:lumMod val="75000"/>
                </a:schemeClr>
              </a:solidFill>
            </a:endParaRPr>
          </a:p>
        </p:txBody>
      </p:sp>
      <p:sp>
        <p:nvSpPr>
          <p:cNvPr id="82" name="泪珠形 81"/>
          <p:cNvSpPr/>
          <p:nvPr/>
        </p:nvSpPr>
        <p:spPr>
          <a:xfrm>
            <a:off x="7885882" y="1610233"/>
            <a:ext cx="1044362" cy="1044362"/>
          </a:xfrm>
          <a:prstGeom prst="teardrop">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83" name="组合 22"/>
          <p:cNvGrpSpPr/>
          <p:nvPr/>
        </p:nvGrpSpPr>
        <p:grpSpPr>
          <a:xfrm>
            <a:off x="8173586" y="1937549"/>
            <a:ext cx="548656" cy="430686"/>
            <a:chOff x="3829050" y="5226603"/>
            <a:chExt cx="1511301" cy="1186348"/>
          </a:xfrm>
          <a:solidFill>
            <a:schemeClr val="bg1"/>
          </a:solidFill>
        </p:grpSpPr>
        <p:sp>
          <p:nvSpPr>
            <p:cNvPr id="86"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7" name="Freeform 13"/>
            <p:cNvSpPr>
              <a:spLocks/>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8" name="Freeform 14"/>
            <p:cNvSpPr>
              <a:spLocks/>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9" name="Freeform 15"/>
            <p:cNvSpPr>
              <a:spLocks/>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0" name="Freeform 16"/>
            <p:cNvSpPr>
              <a:spLocks/>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1" name="Freeform 17"/>
            <p:cNvSpPr>
              <a:spLocks/>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2" name="Freeform 18"/>
            <p:cNvSpPr>
              <a:spLocks/>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85" name="矩形 84"/>
          <p:cNvSpPr/>
          <p:nvPr/>
        </p:nvSpPr>
        <p:spPr>
          <a:xfrm>
            <a:off x="9003400" y="1508194"/>
            <a:ext cx="2906523" cy="1137556"/>
          </a:xfrm>
          <a:prstGeom prst="rect">
            <a:avLst/>
          </a:prstGeom>
        </p:spPr>
        <p:txBody>
          <a:bodyPr wrap="square">
            <a:spAutoFit/>
          </a:bodyPr>
          <a:lstStyle/>
          <a:p>
            <a:pPr lvl="0">
              <a:lnSpc>
                <a:spcPct val="130000"/>
              </a:lnSpc>
            </a:pPr>
            <a:r>
              <a:rPr lang="en-US" altLang="zh-CN" dirty="0"/>
              <a:t>1.</a:t>
            </a:r>
            <a:r>
              <a:rPr lang="zh-CN" altLang="zh-CN" dirty="0"/>
              <a:t>学习成本低，用学生卡账号进行登入，用户不需要额外的复杂的进行册。</a:t>
            </a:r>
            <a:endParaRPr lang="en-US" altLang="zh-CN" sz="2000" b="1" dirty="0">
              <a:solidFill>
                <a:schemeClr val="accent3">
                  <a:lumMod val="75000"/>
                </a:schemeClr>
              </a:solidFill>
            </a:endParaRPr>
          </a:p>
        </p:txBody>
      </p:sp>
      <p:sp>
        <p:nvSpPr>
          <p:cNvPr id="93" name="文本占位符 92"/>
          <p:cNvSpPr>
            <a:spLocks noGrp="1"/>
          </p:cNvSpPr>
          <p:nvPr>
            <p:ph type="body" sz="quarter" idx="10"/>
          </p:nvPr>
        </p:nvSpPr>
        <p:spPr/>
        <p:txBody>
          <a:bodyPr/>
          <a:lstStyle/>
          <a:p>
            <a:r>
              <a:rPr kumimoji="1" lang="en-US" altLang="zh-CN" dirty="0"/>
              <a:t>3.2 </a:t>
            </a:r>
            <a:r>
              <a:rPr kumimoji="1" lang="zh-CN" altLang="en-US" dirty="0"/>
              <a:t>属性</a:t>
            </a:r>
          </a:p>
        </p:txBody>
      </p:sp>
      <p:sp>
        <p:nvSpPr>
          <p:cNvPr id="3" name="文本框 2">
            <a:extLst>
              <a:ext uri="{FF2B5EF4-FFF2-40B4-BE49-F238E27FC236}">
                <a16:creationId xmlns:a16="http://schemas.microsoft.com/office/drawing/2014/main" id="{8911BD78-8F60-4951-9D61-25E4B6BB754B}"/>
              </a:ext>
            </a:extLst>
          </p:cNvPr>
          <p:cNvSpPr txBox="1"/>
          <p:nvPr/>
        </p:nvSpPr>
        <p:spPr>
          <a:xfrm>
            <a:off x="1631850" y="1937549"/>
            <a:ext cx="4204625" cy="814582"/>
          </a:xfrm>
          <a:prstGeom prst="rect">
            <a:avLst/>
          </a:prstGeom>
          <a:noFill/>
        </p:spPr>
        <p:txBody>
          <a:bodyPr wrap="square" rtlCol="0">
            <a:spAutoFit/>
          </a:bodyPr>
          <a:lstStyle/>
          <a:p>
            <a:pPr>
              <a:lnSpc>
                <a:spcPct val="130000"/>
              </a:lnSpc>
              <a:spcBef>
                <a:spcPts val="600"/>
              </a:spcBef>
            </a:pPr>
            <a:r>
              <a:rPr lang="zh-CN" altLang="en-US" sz="4000" kern="0" dirty="0">
                <a:solidFill>
                  <a:schemeClr val="accent3">
                    <a:lumMod val="75000"/>
                  </a:schemeClr>
                </a:solidFill>
                <a:latin typeface="微软雅黑" panose="020B0503020204020204" pitchFamily="34" charset="-122"/>
                <a:ea typeface="微软雅黑" panose="020B0503020204020204" pitchFamily="34" charset="-122"/>
                <a:cs typeface="+mn-ea"/>
                <a:sym typeface="+mn-lt"/>
              </a:rPr>
              <a:t>可用性分析</a:t>
            </a:r>
          </a:p>
        </p:txBody>
      </p:sp>
    </p:spTree>
    <p:extLst>
      <p:ext uri="{BB962C8B-B14F-4D97-AF65-F5344CB8AC3E}">
        <p14:creationId xmlns:p14="http://schemas.microsoft.com/office/powerpoint/2010/main" val="130804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泪珠形 4"/>
          <p:cNvSpPr/>
          <p:nvPr/>
        </p:nvSpPr>
        <p:spPr>
          <a:xfrm>
            <a:off x="1894441" y="3429000"/>
            <a:ext cx="2028630" cy="1787162"/>
          </a:xfrm>
          <a:prstGeom prst="teardrop">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34" name="组合 22"/>
          <p:cNvGrpSpPr/>
          <p:nvPr/>
        </p:nvGrpSpPr>
        <p:grpSpPr>
          <a:xfrm>
            <a:off x="2588466" y="3978684"/>
            <a:ext cx="796165" cy="705892"/>
            <a:chOff x="3829050" y="5226603"/>
            <a:chExt cx="1511301" cy="1186348"/>
          </a:xfrm>
          <a:solidFill>
            <a:schemeClr val="bg1"/>
          </a:solidFill>
        </p:grpSpPr>
        <p:sp>
          <p:nvSpPr>
            <p:cNvPr id="35"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13"/>
            <p:cNvSpPr>
              <a:spLocks/>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14"/>
            <p:cNvSpPr>
              <a:spLocks/>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15"/>
            <p:cNvSpPr>
              <a:spLocks/>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16"/>
            <p:cNvSpPr>
              <a:spLocks/>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17"/>
            <p:cNvSpPr>
              <a:spLocks/>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18"/>
            <p:cNvSpPr>
              <a:spLocks/>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93" name="文本占位符 92"/>
          <p:cNvSpPr>
            <a:spLocks noGrp="1"/>
          </p:cNvSpPr>
          <p:nvPr>
            <p:ph type="body" sz="quarter" idx="10"/>
          </p:nvPr>
        </p:nvSpPr>
        <p:spPr/>
        <p:txBody>
          <a:bodyPr/>
          <a:lstStyle/>
          <a:p>
            <a:r>
              <a:rPr kumimoji="1" lang="en-US" altLang="zh-CN" dirty="0"/>
              <a:t>3.2 </a:t>
            </a:r>
            <a:r>
              <a:rPr kumimoji="1" lang="zh-CN" altLang="en-US" dirty="0"/>
              <a:t>属性</a:t>
            </a:r>
          </a:p>
        </p:txBody>
      </p:sp>
      <p:sp>
        <p:nvSpPr>
          <p:cNvPr id="3" name="文本框 2">
            <a:extLst>
              <a:ext uri="{FF2B5EF4-FFF2-40B4-BE49-F238E27FC236}">
                <a16:creationId xmlns:a16="http://schemas.microsoft.com/office/drawing/2014/main" id="{8911BD78-8F60-4951-9D61-25E4B6BB754B}"/>
              </a:ext>
            </a:extLst>
          </p:cNvPr>
          <p:cNvSpPr txBox="1"/>
          <p:nvPr/>
        </p:nvSpPr>
        <p:spPr>
          <a:xfrm>
            <a:off x="1631850" y="1937549"/>
            <a:ext cx="4204625" cy="814582"/>
          </a:xfrm>
          <a:prstGeom prst="rect">
            <a:avLst/>
          </a:prstGeom>
          <a:noFill/>
        </p:spPr>
        <p:txBody>
          <a:bodyPr wrap="square" rtlCol="0">
            <a:spAutoFit/>
          </a:bodyPr>
          <a:lstStyle/>
          <a:p>
            <a:pPr>
              <a:lnSpc>
                <a:spcPct val="130000"/>
              </a:lnSpc>
              <a:spcBef>
                <a:spcPts val="600"/>
              </a:spcBef>
            </a:pPr>
            <a:r>
              <a:rPr lang="zh-CN" altLang="en-US" sz="4000" kern="0" dirty="0">
                <a:solidFill>
                  <a:schemeClr val="accent3">
                    <a:lumMod val="75000"/>
                  </a:schemeClr>
                </a:solidFill>
                <a:latin typeface="微软雅黑" panose="020B0503020204020204" pitchFamily="34" charset="-122"/>
                <a:ea typeface="微软雅黑" panose="020B0503020204020204" pitchFamily="34" charset="-122"/>
                <a:cs typeface="+mn-ea"/>
                <a:sym typeface="+mn-lt"/>
              </a:rPr>
              <a:t>安全性分析</a:t>
            </a:r>
          </a:p>
        </p:txBody>
      </p:sp>
      <p:sp>
        <p:nvSpPr>
          <p:cNvPr id="2" name="文本框 1">
            <a:extLst>
              <a:ext uri="{FF2B5EF4-FFF2-40B4-BE49-F238E27FC236}">
                <a16:creationId xmlns:a16="http://schemas.microsoft.com/office/drawing/2014/main" id="{065E7456-69A8-4A3A-8D08-F3DA372CF647}"/>
              </a:ext>
            </a:extLst>
          </p:cNvPr>
          <p:cNvSpPr txBox="1"/>
          <p:nvPr/>
        </p:nvSpPr>
        <p:spPr>
          <a:xfrm>
            <a:off x="4600616" y="3423168"/>
            <a:ext cx="5774720" cy="1497654"/>
          </a:xfrm>
          <a:prstGeom prst="rect">
            <a:avLst/>
          </a:prstGeom>
          <a:noFill/>
        </p:spPr>
        <p:txBody>
          <a:bodyPr wrap="square" rtlCol="0">
            <a:spAutoFit/>
          </a:bodyPr>
          <a:lstStyle/>
          <a:p>
            <a:pPr>
              <a:lnSpc>
                <a:spcPct val="130000"/>
              </a:lnSpc>
              <a:spcBef>
                <a:spcPts val="600"/>
              </a:spcBef>
            </a:pPr>
            <a:r>
              <a:rPr lang="zh-CN" altLang="zh-CN" dirty="0"/>
              <a:t>由于我们的产品采用让商家与用户线下交易的方式，因此我们不存在资金安全的问题。而用户的订单以及食堂商家的信息我们会存在一个专门的数据库，我们也会在设计的时候加入安全验证，以防止我们的用户信息泄露。</a:t>
            </a:r>
            <a:endParaRPr lang="zh-CN" altLang="zh-CN" sz="1200" dirty="0"/>
          </a:p>
        </p:txBody>
      </p:sp>
    </p:spTree>
    <p:extLst>
      <p:ext uri="{BB962C8B-B14F-4D97-AF65-F5344CB8AC3E}">
        <p14:creationId xmlns:p14="http://schemas.microsoft.com/office/powerpoint/2010/main" val="239917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5"/>
          </p:nvPr>
        </p:nvSpPr>
        <p:spPr/>
        <p:txBody>
          <a:bodyPr/>
          <a:lstStyle/>
          <a:p>
            <a:r>
              <a:rPr kumimoji="1" lang="en-US" altLang="zh-CN" dirty="0"/>
              <a:t>04</a:t>
            </a:r>
            <a:endParaRPr kumimoji="1" lang="zh-CN" altLang="en-US" dirty="0"/>
          </a:p>
        </p:txBody>
      </p:sp>
      <p:sp>
        <p:nvSpPr>
          <p:cNvPr id="3" name="文本占位符 2"/>
          <p:cNvSpPr>
            <a:spLocks noGrp="1"/>
          </p:cNvSpPr>
          <p:nvPr>
            <p:ph type="body" sz="quarter" idx="16"/>
          </p:nvPr>
        </p:nvSpPr>
        <p:spPr/>
        <p:txBody>
          <a:bodyPr/>
          <a:lstStyle/>
          <a:p>
            <a:r>
              <a:rPr kumimoji="1" lang="zh-CN" altLang="en-US" dirty="0"/>
              <a:t>界面原型</a:t>
            </a:r>
          </a:p>
        </p:txBody>
      </p:sp>
    </p:spTree>
    <p:extLst>
      <p:ext uri="{BB962C8B-B14F-4D97-AF65-F5344CB8AC3E}">
        <p14:creationId xmlns:p14="http://schemas.microsoft.com/office/powerpoint/2010/main" val="65346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29199733-4F5D-4C51-BF1F-6776710050AA}"/>
              </a:ext>
            </a:extLst>
          </p:cNvPr>
          <p:cNvSpPr>
            <a:spLocks noGrp="1"/>
          </p:cNvSpPr>
          <p:nvPr>
            <p:ph type="body" sz="quarter" idx="10"/>
          </p:nvPr>
        </p:nvSpPr>
        <p:spPr/>
        <p:txBody>
          <a:bodyPr/>
          <a:lstStyle/>
          <a:p>
            <a:r>
              <a:rPr lang="zh-CN" altLang="en-US" dirty="0"/>
              <a:t>界面原型主要内容</a:t>
            </a:r>
          </a:p>
        </p:txBody>
      </p:sp>
      <p:sp>
        <p:nvSpPr>
          <p:cNvPr id="3" name="文本框 2">
            <a:extLst>
              <a:ext uri="{FF2B5EF4-FFF2-40B4-BE49-F238E27FC236}">
                <a16:creationId xmlns:a16="http://schemas.microsoft.com/office/drawing/2014/main" id="{9D33BC3C-3C73-48CB-96B3-3B05D3BF1C86}"/>
              </a:ext>
            </a:extLst>
          </p:cNvPr>
          <p:cNvSpPr txBox="1"/>
          <p:nvPr/>
        </p:nvSpPr>
        <p:spPr>
          <a:xfrm>
            <a:off x="4488564" y="3033662"/>
            <a:ext cx="2349910" cy="2361672"/>
          </a:xfrm>
          <a:prstGeom prst="rect">
            <a:avLst/>
          </a:prstGeom>
          <a:noFill/>
        </p:spPr>
        <p:txBody>
          <a:bodyPr wrap="square" rtlCol="0">
            <a:spAutoFit/>
          </a:bodyPr>
          <a:lstStyle/>
          <a:p>
            <a:pPr>
              <a:lnSpc>
                <a:spcPct val="130000"/>
              </a:lnSpc>
              <a:spcBef>
                <a:spcPts val="600"/>
              </a:spcBef>
            </a:pPr>
            <a:r>
              <a:rPr lang="en-US" altLang="zh-CN" sz="2000" dirty="0">
                <a:latin typeface="+mn-ea"/>
              </a:rPr>
              <a:t>1.</a:t>
            </a:r>
            <a:r>
              <a:rPr lang="zh-CN" altLang="zh-CN" sz="2000" dirty="0">
                <a:latin typeface="+mn-ea"/>
              </a:rPr>
              <a:t>页面首页 </a:t>
            </a:r>
            <a:endParaRPr lang="en-US" altLang="zh-CN" sz="2000" dirty="0">
              <a:latin typeface="+mn-ea"/>
            </a:endParaRPr>
          </a:p>
          <a:p>
            <a:pPr>
              <a:lnSpc>
                <a:spcPct val="130000"/>
              </a:lnSpc>
              <a:spcBef>
                <a:spcPts val="600"/>
              </a:spcBef>
            </a:pPr>
            <a:r>
              <a:rPr lang="en-US" altLang="zh-CN" sz="2000" kern="0" dirty="0">
                <a:latin typeface="+mn-ea"/>
                <a:cs typeface="+mn-ea"/>
                <a:sym typeface="+mn-lt"/>
              </a:rPr>
              <a:t>2.</a:t>
            </a:r>
            <a:r>
              <a:rPr lang="zh-CN" altLang="zh-CN" sz="2000" dirty="0">
                <a:latin typeface="+mn-ea"/>
              </a:rPr>
              <a:t>搜索页面</a:t>
            </a:r>
            <a:endParaRPr lang="en-US" altLang="zh-CN" sz="2000" dirty="0">
              <a:latin typeface="+mn-ea"/>
            </a:endParaRPr>
          </a:p>
          <a:p>
            <a:pPr>
              <a:lnSpc>
                <a:spcPct val="130000"/>
              </a:lnSpc>
              <a:spcBef>
                <a:spcPts val="600"/>
              </a:spcBef>
            </a:pPr>
            <a:r>
              <a:rPr lang="en-US" altLang="zh-CN" sz="2000" dirty="0">
                <a:latin typeface="+mn-ea"/>
              </a:rPr>
              <a:t>3.</a:t>
            </a:r>
            <a:r>
              <a:rPr lang="zh-CN" altLang="zh-CN" sz="2000" dirty="0">
                <a:latin typeface="+mn-ea"/>
              </a:rPr>
              <a:t>美食页面</a:t>
            </a:r>
            <a:endParaRPr lang="en-US" altLang="zh-CN" sz="2000" dirty="0">
              <a:latin typeface="+mn-ea"/>
            </a:endParaRPr>
          </a:p>
          <a:p>
            <a:pPr>
              <a:lnSpc>
                <a:spcPct val="130000"/>
              </a:lnSpc>
              <a:spcBef>
                <a:spcPts val="600"/>
              </a:spcBef>
            </a:pPr>
            <a:r>
              <a:rPr lang="en-US" altLang="zh-CN" sz="2000" kern="0" dirty="0">
                <a:latin typeface="+mn-ea"/>
                <a:cs typeface="+mn-ea"/>
                <a:sym typeface="+mn-lt"/>
              </a:rPr>
              <a:t>4.</a:t>
            </a:r>
            <a:r>
              <a:rPr lang="zh-CN" altLang="zh-CN" sz="2000" dirty="0">
                <a:latin typeface="+mn-ea"/>
              </a:rPr>
              <a:t>店铺主页</a:t>
            </a:r>
            <a:endParaRPr lang="zh-CN" altLang="en-US" sz="2000" dirty="0">
              <a:latin typeface="+mn-ea"/>
            </a:endParaRPr>
          </a:p>
          <a:p>
            <a:pPr>
              <a:lnSpc>
                <a:spcPct val="130000"/>
              </a:lnSpc>
              <a:spcBef>
                <a:spcPts val="600"/>
              </a:spcBef>
            </a:pPr>
            <a:r>
              <a:rPr lang="en-US" altLang="zh-CN" sz="2000" kern="0" dirty="0">
                <a:latin typeface="+mn-ea"/>
                <a:cs typeface="+mn-ea"/>
                <a:sym typeface="+mn-lt"/>
              </a:rPr>
              <a:t>5.</a:t>
            </a:r>
            <a:r>
              <a:rPr lang="zh-CN" altLang="zh-CN" sz="2000" dirty="0">
                <a:latin typeface="+mn-ea"/>
              </a:rPr>
              <a:t>查看评价</a:t>
            </a:r>
            <a:endParaRPr lang="en-US" altLang="zh-CN" sz="2000" dirty="0">
              <a:latin typeface="+mn-ea"/>
            </a:endParaRPr>
          </a:p>
        </p:txBody>
      </p:sp>
      <p:sp>
        <p:nvSpPr>
          <p:cNvPr id="4" name="文本框 3">
            <a:extLst>
              <a:ext uri="{FF2B5EF4-FFF2-40B4-BE49-F238E27FC236}">
                <a16:creationId xmlns:a16="http://schemas.microsoft.com/office/drawing/2014/main" id="{C9C80D85-BD7C-4328-9577-D841CCF5D393}"/>
              </a:ext>
            </a:extLst>
          </p:cNvPr>
          <p:cNvSpPr txBox="1"/>
          <p:nvPr/>
        </p:nvSpPr>
        <p:spPr>
          <a:xfrm>
            <a:off x="7165086" y="3033662"/>
            <a:ext cx="2349910" cy="2361672"/>
          </a:xfrm>
          <a:prstGeom prst="rect">
            <a:avLst/>
          </a:prstGeom>
          <a:noFill/>
        </p:spPr>
        <p:txBody>
          <a:bodyPr wrap="square" rtlCol="0">
            <a:spAutoFit/>
          </a:bodyPr>
          <a:lstStyle/>
          <a:p>
            <a:pPr>
              <a:lnSpc>
                <a:spcPct val="130000"/>
              </a:lnSpc>
              <a:spcBef>
                <a:spcPts val="600"/>
              </a:spcBef>
            </a:pPr>
            <a:r>
              <a:rPr lang="en-US" altLang="zh-CN" sz="2000" kern="0" dirty="0">
                <a:latin typeface="+mn-ea"/>
                <a:cs typeface="+mn-ea"/>
                <a:sym typeface="+mn-lt"/>
              </a:rPr>
              <a:t>6.</a:t>
            </a:r>
            <a:r>
              <a:rPr lang="zh-CN" altLang="zh-CN" sz="2000" dirty="0">
                <a:latin typeface="+mn-ea"/>
              </a:rPr>
              <a:t>下单页面</a:t>
            </a:r>
            <a:endParaRPr lang="en-US" altLang="zh-CN" sz="2000" dirty="0">
              <a:latin typeface="+mn-ea"/>
            </a:endParaRPr>
          </a:p>
          <a:p>
            <a:pPr>
              <a:lnSpc>
                <a:spcPct val="130000"/>
              </a:lnSpc>
              <a:spcBef>
                <a:spcPts val="600"/>
              </a:spcBef>
            </a:pPr>
            <a:r>
              <a:rPr lang="en-US" altLang="zh-CN" sz="2000" kern="0" dirty="0">
                <a:latin typeface="+mn-ea"/>
                <a:cs typeface="+mn-ea"/>
                <a:sym typeface="+mn-lt"/>
              </a:rPr>
              <a:t>7.</a:t>
            </a:r>
            <a:r>
              <a:rPr lang="zh-CN" altLang="zh-CN" sz="2000" dirty="0">
                <a:latin typeface="+mn-ea"/>
              </a:rPr>
              <a:t>购物车</a:t>
            </a:r>
            <a:endParaRPr lang="en-US" altLang="zh-CN" sz="2000" dirty="0">
              <a:latin typeface="+mn-ea"/>
            </a:endParaRPr>
          </a:p>
          <a:p>
            <a:pPr>
              <a:lnSpc>
                <a:spcPct val="130000"/>
              </a:lnSpc>
              <a:spcBef>
                <a:spcPts val="600"/>
              </a:spcBef>
            </a:pPr>
            <a:r>
              <a:rPr lang="en-US" altLang="zh-CN" sz="2000" dirty="0">
                <a:latin typeface="+mn-ea"/>
              </a:rPr>
              <a:t>8. </a:t>
            </a:r>
            <a:r>
              <a:rPr lang="zh-CN" altLang="zh-CN" sz="2000" dirty="0">
                <a:latin typeface="+mn-ea"/>
              </a:rPr>
              <a:t>我的订单</a:t>
            </a:r>
            <a:endParaRPr lang="en-US" altLang="zh-CN" sz="2000" dirty="0">
              <a:latin typeface="+mn-ea"/>
            </a:endParaRPr>
          </a:p>
          <a:p>
            <a:pPr>
              <a:lnSpc>
                <a:spcPct val="130000"/>
              </a:lnSpc>
              <a:spcBef>
                <a:spcPts val="600"/>
              </a:spcBef>
            </a:pPr>
            <a:r>
              <a:rPr lang="en-US" altLang="zh-CN" sz="2000" dirty="0">
                <a:latin typeface="+mn-ea"/>
              </a:rPr>
              <a:t>9.</a:t>
            </a:r>
            <a:r>
              <a:rPr lang="zh-CN" altLang="zh-CN" sz="2000" dirty="0">
                <a:latin typeface="+mn-ea"/>
              </a:rPr>
              <a:t>评价页面</a:t>
            </a:r>
          </a:p>
          <a:p>
            <a:pPr>
              <a:lnSpc>
                <a:spcPct val="130000"/>
              </a:lnSpc>
              <a:spcBef>
                <a:spcPts val="600"/>
              </a:spcBef>
            </a:pPr>
            <a:r>
              <a:rPr lang="en-US" altLang="zh-CN" sz="2000" dirty="0">
                <a:latin typeface="+mn-ea"/>
              </a:rPr>
              <a:t>10.</a:t>
            </a:r>
            <a:r>
              <a:rPr lang="zh-CN" altLang="zh-CN" sz="2000" dirty="0">
                <a:latin typeface="+mn-ea"/>
              </a:rPr>
              <a:t>我的页面</a:t>
            </a:r>
            <a:endParaRPr lang="en-US" altLang="zh-CN" sz="2000" dirty="0">
              <a:latin typeface="+mn-ea"/>
            </a:endParaRPr>
          </a:p>
        </p:txBody>
      </p:sp>
      <p:sp>
        <p:nvSpPr>
          <p:cNvPr id="5" name="文本框 4">
            <a:extLst>
              <a:ext uri="{FF2B5EF4-FFF2-40B4-BE49-F238E27FC236}">
                <a16:creationId xmlns:a16="http://schemas.microsoft.com/office/drawing/2014/main" id="{F89636B0-0105-4572-BAC2-D9BFC3BD3A39}"/>
              </a:ext>
            </a:extLst>
          </p:cNvPr>
          <p:cNvSpPr txBox="1"/>
          <p:nvPr/>
        </p:nvSpPr>
        <p:spPr>
          <a:xfrm>
            <a:off x="4874239" y="1462666"/>
            <a:ext cx="3465802" cy="670120"/>
          </a:xfrm>
          <a:prstGeom prst="rect">
            <a:avLst/>
          </a:prstGeom>
          <a:noFill/>
        </p:spPr>
        <p:txBody>
          <a:bodyPr wrap="square" rtlCol="0">
            <a:spAutoFit/>
          </a:bodyPr>
          <a:lstStyle/>
          <a:p>
            <a:pPr>
              <a:lnSpc>
                <a:spcPct val="130000"/>
              </a:lnSpc>
              <a:spcBef>
                <a:spcPts val="600"/>
              </a:spcBef>
            </a:pPr>
            <a:r>
              <a:rPr lang="zh-CN" altLang="en-US" sz="3200" kern="0" dirty="0">
                <a:solidFill>
                  <a:schemeClr val="accent5">
                    <a:lumMod val="50000"/>
                  </a:schemeClr>
                </a:solidFill>
                <a:latin typeface="微软雅黑" panose="020B0503020204020204" pitchFamily="34" charset="-122"/>
                <a:ea typeface="微软雅黑" panose="020B0503020204020204" pitchFamily="34" charset="-122"/>
                <a:cs typeface="+mn-ea"/>
                <a:sym typeface="+mn-lt"/>
              </a:rPr>
              <a:t>界面原型主要内容</a:t>
            </a:r>
          </a:p>
        </p:txBody>
      </p:sp>
    </p:spTree>
    <p:extLst>
      <p:ext uri="{BB962C8B-B14F-4D97-AF65-F5344CB8AC3E}">
        <p14:creationId xmlns:p14="http://schemas.microsoft.com/office/powerpoint/2010/main" val="165991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a:t>界面原型</a:t>
            </a:r>
          </a:p>
        </p:txBody>
      </p:sp>
      <p:sp>
        <p:nvSpPr>
          <p:cNvPr id="10" name="矩形 9"/>
          <p:cNvSpPr/>
          <p:nvPr/>
        </p:nvSpPr>
        <p:spPr>
          <a:xfrm flipV="1">
            <a:off x="1141748" y="2400601"/>
            <a:ext cx="765739"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8"/>
          <p:cNvSpPr txBox="1"/>
          <p:nvPr/>
        </p:nvSpPr>
        <p:spPr>
          <a:xfrm>
            <a:off x="1953817" y="2893044"/>
            <a:ext cx="2949713" cy="118532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tx1">
                    <a:lumMod val="75000"/>
                    <a:lumOff val="25000"/>
                  </a:schemeClr>
                </a:solidFill>
                <a:latin typeface="+mn-ea"/>
              </a:rPr>
              <a:t>我们在首页也会在首页推荐优秀的商家供学生选择，但我们添加了需等待的时间，这样一来学生可以准确地知道每个窗口排队的时间。</a:t>
            </a:r>
          </a:p>
        </p:txBody>
      </p:sp>
      <p:sp>
        <p:nvSpPr>
          <p:cNvPr id="12" name="矩形 11"/>
          <p:cNvSpPr/>
          <p:nvPr/>
        </p:nvSpPr>
        <p:spPr>
          <a:xfrm>
            <a:off x="1953817" y="2445762"/>
            <a:ext cx="1210588" cy="453457"/>
          </a:xfrm>
          <a:prstGeom prst="rect">
            <a:avLst/>
          </a:prstGeom>
        </p:spPr>
        <p:txBody>
          <a:bodyPr wrap="none">
            <a:spAutoFit/>
          </a:bodyPr>
          <a:lstStyle/>
          <a:p>
            <a:pPr lvl="0">
              <a:lnSpc>
                <a:spcPct val="130000"/>
              </a:lnSpc>
            </a:pPr>
            <a:r>
              <a:rPr lang="zh-CN" altLang="en-US" sz="2000" b="1" dirty="0">
                <a:solidFill>
                  <a:schemeClr val="accent4">
                    <a:lumMod val="75000"/>
                  </a:schemeClr>
                </a:solidFill>
              </a:rPr>
              <a:t>页面首页</a:t>
            </a:r>
            <a:endParaRPr lang="en-US" altLang="zh-CN" sz="2000" b="1" dirty="0">
              <a:solidFill>
                <a:schemeClr val="accent4">
                  <a:lumMod val="75000"/>
                </a:schemeClr>
              </a:solidFill>
            </a:endParaRPr>
          </a:p>
        </p:txBody>
      </p:sp>
      <p:sp>
        <p:nvSpPr>
          <p:cNvPr id="13" name="矩形 12"/>
          <p:cNvSpPr/>
          <p:nvPr/>
        </p:nvSpPr>
        <p:spPr>
          <a:xfrm>
            <a:off x="1081341" y="2400601"/>
            <a:ext cx="816249" cy="892552"/>
          </a:xfrm>
          <a:prstGeom prst="rect">
            <a:avLst/>
          </a:prstGeom>
        </p:spPr>
        <p:txBody>
          <a:bodyPr wrap="none">
            <a:spAutoFit/>
          </a:bodyPr>
          <a:lstStyle/>
          <a:p>
            <a:pPr lvl="0">
              <a:lnSpc>
                <a:spcPct val="130000"/>
              </a:lnSpc>
            </a:pPr>
            <a:r>
              <a:rPr lang="en-US" altLang="zh-CN" sz="4000" b="1" dirty="0">
                <a:solidFill>
                  <a:schemeClr val="accent4">
                    <a:lumMod val="75000"/>
                  </a:schemeClr>
                </a:solidFill>
              </a:rPr>
              <a:t>01</a:t>
            </a:r>
          </a:p>
        </p:txBody>
      </p:sp>
      <p:pic>
        <p:nvPicPr>
          <p:cNvPr id="19" name="图片 18">
            <a:extLst>
              <a:ext uri="{FF2B5EF4-FFF2-40B4-BE49-F238E27FC236}">
                <a16:creationId xmlns:a16="http://schemas.microsoft.com/office/drawing/2014/main" id="{F41F7B6B-0678-4DE1-9468-99E27C04F113}"/>
              </a:ext>
            </a:extLst>
          </p:cNvPr>
          <p:cNvPicPr/>
          <p:nvPr/>
        </p:nvPicPr>
        <p:blipFill>
          <a:blip r:embed="rId3"/>
          <a:stretch>
            <a:fillRect/>
          </a:stretch>
        </p:blipFill>
        <p:spPr>
          <a:xfrm>
            <a:off x="5051425" y="1517550"/>
            <a:ext cx="3227336" cy="3936312"/>
          </a:xfrm>
          <a:prstGeom prst="rect">
            <a:avLst/>
          </a:prstGeom>
        </p:spPr>
      </p:pic>
      <p:pic>
        <p:nvPicPr>
          <p:cNvPr id="20" name="图片 19">
            <a:extLst>
              <a:ext uri="{FF2B5EF4-FFF2-40B4-BE49-F238E27FC236}">
                <a16:creationId xmlns:a16="http://schemas.microsoft.com/office/drawing/2014/main" id="{EB7FE704-B6C6-4CF6-9B6F-D77B8AF708B5}"/>
              </a:ext>
            </a:extLst>
          </p:cNvPr>
          <p:cNvPicPr/>
          <p:nvPr/>
        </p:nvPicPr>
        <p:blipFill>
          <a:blip r:embed="rId4"/>
          <a:stretch>
            <a:fillRect/>
          </a:stretch>
        </p:blipFill>
        <p:spPr>
          <a:xfrm>
            <a:off x="8278761" y="1517550"/>
            <a:ext cx="2949712" cy="3936312"/>
          </a:xfrm>
          <a:prstGeom prst="rect">
            <a:avLst/>
          </a:prstGeom>
        </p:spPr>
      </p:pic>
    </p:spTree>
    <p:extLst>
      <p:ext uri="{BB962C8B-B14F-4D97-AF65-F5344CB8AC3E}">
        <p14:creationId xmlns:p14="http://schemas.microsoft.com/office/powerpoint/2010/main" val="178243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a:t>界面原型</a:t>
            </a:r>
          </a:p>
        </p:txBody>
      </p:sp>
      <p:sp>
        <p:nvSpPr>
          <p:cNvPr id="10" name="矩形 9"/>
          <p:cNvSpPr/>
          <p:nvPr/>
        </p:nvSpPr>
        <p:spPr>
          <a:xfrm flipV="1">
            <a:off x="1154242" y="2214483"/>
            <a:ext cx="765739"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8"/>
          <p:cNvSpPr txBox="1"/>
          <p:nvPr/>
        </p:nvSpPr>
        <p:spPr>
          <a:xfrm>
            <a:off x="1953819" y="2644013"/>
            <a:ext cx="1900428" cy="6251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tx1">
                    <a:lumMod val="75000"/>
                    <a:lumOff val="25000"/>
                  </a:schemeClr>
                </a:solidFill>
                <a:latin typeface="+mn-ea"/>
              </a:rPr>
              <a:t>用户可以再该页面输入想要搜索的商家</a:t>
            </a:r>
          </a:p>
        </p:txBody>
      </p:sp>
      <p:sp>
        <p:nvSpPr>
          <p:cNvPr id="12" name="矩形 11"/>
          <p:cNvSpPr/>
          <p:nvPr/>
        </p:nvSpPr>
        <p:spPr>
          <a:xfrm>
            <a:off x="1953818" y="2196731"/>
            <a:ext cx="1210588" cy="453457"/>
          </a:xfrm>
          <a:prstGeom prst="rect">
            <a:avLst/>
          </a:prstGeom>
        </p:spPr>
        <p:txBody>
          <a:bodyPr wrap="none">
            <a:spAutoFit/>
          </a:bodyPr>
          <a:lstStyle/>
          <a:p>
            <a:pPr lvl="0">
              <a:lnSpc>
                <a:spcPct val="130000"/>
              </a:lnSpc>
            </a:pPr>
            <a:r>
              <a:rPr lang="zh-CN" altLang="en-US" sz="2000" b="1" dirty="0">
                <a:solidFill>
                  <a:schemeClr val="accent4">
                    <a:lumMod val="75000"/>
                  </a:schemeClr>
                </a:solidFill>
              </a:rPr>
              <a:t>搜索页面</a:t>
            </a:r>
            <a:endParaRPr lang="en-US" altLang="zh-CN" sz="2000" b="1" dirty="0">
              <a:solidFill>
                <a:schemeClr val="accent4">
                  <a:lumMod val="75000"/>
                </a:schemeClr>
              </a:solidFill>
            </a:endParaRPr>
          </a:p>
        </p:txBody>
      </p:sp>
      <p:sp>
        <p:nvSpPr>
          <p:cNvPr id="13" name="矩形 12"/>
          <p:cNvSpPr/>
          <p:nvPr/>
        </p:nvSpPr>
        <p:spPr>
          <a:xfrm>
            <a:off x="1081342" y="2151570"/>
            <a:ext cx="816249" cy="814582"/>
          </a:xfrm>
          <a:prstGeom prst="rect">
            <a:avLst/>
          </a:prstGeom>
        </p:spPr>
        <p:txBody>
          <a:bodyPr wrap="none">
            <a:spAutoFit/>
          </a:bodyPr>
          <a:lstStyle/>
          <a:p>
            <a:pPr lvl="0">
              <a:lnSpc>
                <a:spcPct val="130000"/>
              </a:lnSpc>
            </a:pPr>
            <a:r>
              <a:rPr lang="en-US" altLang="zh-CN" sz="4000" b="1" dirty="0">
                <a:solidFill>
                  <a:schemeClr val="accent4">
                    <a:lumMod val="75000"/>
                  </a:schemeClr>
                </a:solidFill>
              </a:rPr>
              <a:t>02</a:t>
            </a:r>
          </a:p>
        </p:txBody>
      </p:sp>
      <p:pic>
        <p:nvPicPr>
          <p:cNvPr id="14" name="图片 13">
            <a:extLst>
              <a:ext uri="{FF2B5EF4-FFF2-40B4-BE49-F238E27FC236}">
                <a16:creationId xmlns:a16="http://schemas.microsoft.com/office/drawing/2014/main" id="{6FC87A96-203B-497B-8C8A-20E45264B6F0}"/>
              </a:ext>
            </a:extLst>
          </p:cNvPr>
          <p:cNvPicPr/>
          <p:nvPr/>
        </p:nvPicPr>
        <p:blipFill>
          <a:blip r:embed="rId3"/>
          <a:stretch>
            <a:fillRect/>
          </a:stretch>
        </p:blipFill>
        <p:spPr>
          <a:xfrm>
            <a:off x="4388409" y="1798028"/>
            <a:ext cx="3624881" cy="3635570"/>
          </a:xfrm>
          <a:prstGeom prst="rect">
            <a:avLst/>
          </a:prstGeom>
        </p:spPr>
      </p:pic>
      <p:sp>
        <p:nvSpPr>
          <p:cNvPr id="15" name="矩形 14">
            <a:extLst>
              <a:ext uri="{FF2B5EF4-FFF2-40B4-BE49-F238E27FC236}">
                <a16:creationId xmlns:a16="http://schemas.microsoft.com/office/drawing/2014/main" id="{1FBCBE80-715E-44FF-BFFC-CDF66EA0B83C}"/>
              </a:ext>
            </a:extLst>
          </p:cNvPr>
          <p:cNvSpPr/>
          <p:nvPr/>
        </p:nvSpPr>
        <p:spPr>
          <a:xfrm flipV="1">
            <a:off x="1141748" y="3949451"/>
            <a:ext cx="765739"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8">
            <a:extLst>
              <a:ext uri="{FF2B5EF4-FFF2-40B4-BE49-F238E27FC236}">
                <a16:creationId xmlns:a16="http://schemas.microsoft.com/office/drawing/2014/main" id="{440362FF-265D-414D-B21C-AFDD492B6574}"/>
              </a:ext>
            </a:extLst>
          </p:cNvPr>
          <p:cNvSpPr txBox="1"/>
          <p:nvPr/>
        </p:nvSpPr>
        <p:spPr>
          <a:xfrm>
            <a:off x="1953818" y="4441894"/>
            <a:ext cx="1900428" cy="6251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tx1">
                    <a:lumMod val="75000"/>
                    <a:lumOff val="25000"/>
                  </a:schemeClr>
                </a:solidFill>
                <a:latin typeface="+mn-ea"/>
              </a:rPr>
              <a:t>用户可以查看对应分类的美食</a:t>
            </a:r>
          </a:p>
        </p:txBody>
      </p:sp>
      <p:sp>
        <p:nvSpPr>
          <p:cNvPr id="17" name="矩形 16">
            <a:extLst>
              <a:ext uri="{FF2B5EF4-FFF2-40B4-BE49-F238E27FC236}">
                <a16:creationId xmlns:a16="http://schemas.microsoft.com/office/drawing/2014/main" id="{AB19A751-DFC3-442A-AF6F-10618E618CB1}"/>
              </a:ext>
            </a:extLst>
          </p:cNvPr>
          <p:cNvSpPr/>
          <p:nvPr/>
        </p:nvSpPr>
        <p:spPr>
          <a:xfrm>
            <a:off x="1953817" y="3994612"/>
            <a:ext cx="1210588" cy="453457"/>
          </a:xfrm>
          <a:prstGeom prst="rect">
            <a:avLst/>
          </a:prstGeom>
        </p:spPr>
        <p:txBody>
          <a:bodyPr wrap="none">
            <a:spAutoFit/>
          </a:bodyPr>
          <a:lstStyle/>
          <a:p>
            <a:pPr lvl="0">
              <a:lnSpc>
                <a:spcPct val="130000"/>
              </a:lnSpc>
            </a:pPr>
            <a:r>
              <a:rPr lang="zh-CN" altLang="en-US" sz="2000" b="1" dirty="0">
                <a:solidFill>
                  <a:schemeClr val="accent4">
                    <a:lumMod val="75000"/>
                  </a:schemeClr>
                </a:solidFill>
              </a:rPr>
              <a:t>美食页面</a:t>
            </a:r>
            <a:endParaRPr lang="en-US" altLang="zh-CN" sz="2000" b="1" dirty="0">
              <a:solidFill>
                <a:schemeClr val="accent4">
                  <a:lumMod val="75000"/>
                </a:schemeClr>
              </a:solidFill>
            </a:endParaRPr>
          </a:p>
        </p:txBody>
      </p:sp>
      <p:sp>
        <p:nvSpPr>
          <p:cNvPr id="18" name="矩形 17">
            <a:extLst>
              <a:ext uri="{FF2B5EF4-FFF2-40B4-BE49-F238E27FC236}">
                <a16:creationId xmlns:a16="http://schemas.microsoft.com/office/drawing/2014/main" id="{9DC47EBB-53BD-40CC-A5CA-86C991392665}"/>
              </a:ext>
            </a:extLst>
          </p:cNvPr>
          <p:cNvSpPr/>
          <p:nvPr/>
        </p:nvSpPr>
        <p:spPr>
          <a:xfrm>
            <a:off x="1081341" y="3949451"/>
            <a:ext cx="816249" cy="814582"/>
          </a:xfrm>
          <a:prstGeom prst="rect">
            <a:avLst/>
          </a:prstGeom>
        </p:spPr>
        <p:txBody>
          <a:bodyPr wrap="none">
            <a:spAutoFit/>
          </a:bodyPr>
          <a:lstStyle/>
          <a:p>
            <a:pPr lvl="0">
              <a:lnSpc>
                <a:spcPct val="130000"/>
              </a:lnSpc>
            </a:pPr>
            <a:r>
              <a:rPr lang="en-US" altLang="zh-CN" sz="4000" b="1" dirty="0">
                <a:solidFill>
                  <a:schemeClr val="accent4">
                    <a:lumMod val="75000"/>
                  </a:schemeClr>
                </a:solidFill>
              </a:rPr>
              <a:t>03</a:t>
            </a:r>
          </a:p>
        </p:txBody>
      </p:sp>
      <p:pic>
        <p:nvPicPr>
          <p:cNvPr id="21" name="图片 20">
            <a:extLst>
              <a:ext uri="{FF2B5EF4-FFF2-40B4-BE49-F238E27FC236}">
                <a16:creationId xmlns:a16="http://schemas.microsoft.com/office/drawing/2014/main" id="{6C2E5BA6-E9D2-4D1C-AE69-68BE8EDCDBFF}"/>
              </a:ext>
            </a:extLst>
          </p:cNvPr>
          <p:cNvPicPr/>
          <p:nvPr/>
        </p:nvPicPr>
        <p:blipFill>
          <a:blip r:embed="rId4"/>
          <a:stretch>
            <a:fillRect/>
          </a:stretch>
        </p:blipFill>
        <p:spPr>
          <a:xfrm>
            <a:off x="8013290" y="1776737"/>
            <a:ext cx="3036962" cy="3656861"/>
          </a:xfrm>
          <a:prstGeom prst="rect">
            <a:avLst/>
          </a:prstGeom>
        </p:spPr>
      </p:pic>
    </p:spTree>
    <p:extLst>
      <p:ext uri="{BB962C8B-B14F-4D97-AF65-F5344CB8AC3E}">
        <p14:creationId xmlns:p14="http://schemas.microsoft.com/office/powerpoint/2010/main" val="143443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a:t>界面原型</a:t>
            </a:r>
          </a:p>
        </p:txBody>
      </p:sp>
      <p:sp>
        <p:nvSpPr>
          <p:cNvPr id="10" name="矩形 9"/>
          <p:cNvSpPr/>
          <p:nvPr/>
        </p:nvSpPr>
        <p:spPr>
          <a:xfrm flipV="1">
            <a:off x="1141748" y="2400601"/>
            <a:ext cx="765739"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8"/>
          <p:cNvSpPr txBox="1"/>
          <p:nvPr/>
        </p:nvSpPr>
        <p:spPr>
          <a:xfrm>
            <a:off x="1953817" y="2893044"/>
            <a:ext cx="2949713" cy="6251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tx1">
                    <a:lumMod val="75000"/>
                    <a:lumOff val="25000"/>
                  </a:schemeClr>
                </a:solidFill>
                <a:latin typeface="+mn-ea"/>
              </a:rPr>
              <a:t>用户可以查看某店铺的介绍，菜品，并且选择加购</a:t>
            </a:r>
          </a:p>
        </p:txBody>
      </p:sp>
      <p:sp>
        <p:nvSpPr>
          <p:cNvPr id="12" name="矩形 11"/>
          <p:cNvSpPr/>
          <p:nvPr/>
        </p:nvSpPr>
        <p:spPr>
          <a:xfrm>
            <a:off x="1953817" y="2445762"/>
            <a:ext cx="1210588" cy="453457"/>
          </a:xfrm>
          <a:prstGeom prst="rect">
            <a:avLst/>
          </a:prstGeom>
        </p:spPr>
        <p:txBody>
          <a:bodyPr wrap="none">
            <a:spAutoFit/>
          </a:bodyPr>
          <a:lstStyle/>
          <a:p>
            <a:pPr lvl="0">
              <a:lnSpc>
                <a:spcPct val="130000"/>
              </a:lnSpc>
            </a:pPr>
            <a:r>
              <a:rPr lang="zh-CN" altLang="en-US" sz="2000" b="1" dirty="0">
                <a:solidFill>
                  <a:schemeClr val="accent4">
                    <a:lumMod val="75000"/>
                  </a:schemeClr>
                </a:solidFill>
              </a:rPr>
              <a:t>店铺主页</a:t>
            </a:r>
            <a:endParaRPr lang="en-US" altLang="zh-CN" sz="2000" b="1" dirty="0">
              <a:solidFill>
                <a:schemeClr val="accent4">
                  <a:lumMod val="75000"/>
                </a:schemeClr>
              </a:solidFill>
            </a:endParaRPr>
          </a:p>
        </p:txBody>
      </p:sp>
      <p:sp>
        <p:nvSpPr>
          <p:cNvPr id="13" name="矩形 12"/>
          <p:cNvSpPr/>
          <p:nvPr/>
        </p:nvSpPr>
        <p:spPr>
          <a:xfrm>
            <a:off x="1081341" y="2400601"/>
            <a:ext cx="816249" cy="814582"/>
          </a:xfrm>
          <a:prstGeom prst="rect">
            <a:avLst/>
          </a:prstGeom>
        </p:spPr>
        <p:txBody>
          <a:bodyPr wrap="none">
            <a:spAutoFit/>
          </a:bodyPr>
          <a:lstStyle/>
          <a:p>
            <a:pPr lvl="0">
              <a:lnSpc>
                <a:spcPct val="130000"/>
              </a:lnSpc>
            </a:pPr>
            <a:r>
              <a:rPr lang="en-US" altLang="zh-CN" sz="4000" b="1" dirty="0">
                <a:solidFill>
                  <a:schemeClr val="accent4">
                    <a:lumMod val="75000"/>
                  </a:schemeClr>
                </a:solidFill>
              </a:rPr>
              <a:t>04</a:t>
            </a:r>
          </a:p>
        </p:txBody>
      </p:sp>
      <p:pic>
        <p:nvPicPr>
          <p:cNvPr id="3" name="图片 2">
            <a:extLst>
              <a:ext uri="{FF2B5EF4-FFF2-40B4-BE49-F238E27FC236}">
                <a16:creationId xmlns:a16="http://schemas.microsoft.com/office/drawing/2014/main" id="{80326A29-E178-4728-A0A4-2FA3E80DF5D4}"/>
              </a:ext>
            </a:extLst>
          </p:cNvPr>
          <p:cNvPicPr>
            <a:picLocks noChangeAspect="1"/>
          </p:cNvPicPr>
          <p:nvPr/>
        </p:nvPicPr>
        <p:blipFill>
          <a:blip r:embed="rId3"/>
          <a:stretch>
            <a:fillRect/>
          </a:stretch>
        </p:blipFill>
        <p:spPr>
          <a:xfrm>
            <a:off x="5096058" y="1438168"/>
            <a:ext cx="3138641" cy="3981664"/>
          </a:xfrm>
          <a:prstGeom prst="rect">
            <a:avLst/>
          </a:prstGeom>
        </p:spPr>
      </p:pic>
      <p:pic>
        <p:nvPicPr>
          <p:cNvPr id="4" name="图片 3">
            <a:extLst>
              <a:ext uri="{FF2B5EF4-FFF2-40B4-BE49-F238E27FC236}">
                <a16:creationId xmlns:a16="http://schemas.microsoft.com/office/drawing/2014/main" id="{0B649944-4D43-4098-AAB4-F2619472BB1B}"/>
              </a:ext>
            </a:extLst>
          </p:cNvPr>
          <p:cNvPicPr>
            <a:picLocks noChangeAspect="1"/>
          </p:cNvPicPr>
          <p:nvPr/>
        </p:nvPicPr>
        <p:blipFill>
          <a:blip r:embed="rId4"/>
          <a:stretch>
            <a:fillRect/>
          </a:stretch>
        </p:blipFill>
        <p:spPr>
          <a:xfrm>
            <a:off x="8234699" y="1438168"/>
            <a:ext cx="3011772" cy="3981664"/>
          </a:xfrm>
          <a:prstGeom prst="rect">
            <a:avLst/>
          </a:prstGeom>
        </p:spPr>
      </p:pic>
    </p:spTree>
    <p:extLst>
      <p:ext uri="{BB962C8B-B14F-4D97-AF65-F5344CB8AC3E}">
        <p14:creationId xmlns:p14="http://schemas.microsoft.com/office/powerpoint/2010/main" val="226436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a:t>界面原型</a:t>
            </a:r>
          </a:p>
        </p:txBody>
      </p:sp>
      <p:sp>
        <p:nvSpPr>
          <p:cNvPr id="10" name="矩形 9"/>
          <p:cNvSpPr/>
          <p:nvPr/>
        </p:nvSpPr>
        <p:spPr>
          <a:xfrm flipV="1">
            <a:off x="1154242" y="2214483"/>
            <a:ext cx="765739"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8"/>
          <p:cNvSpPr txBox="1"/>
          <p:nvPr/>
        </p:nvSpPr>
        <p:spPr>
          <a:xfrm>
            <a:off x="1953819" y="2644013"/>
            <a:ext cx="1900428" cy="6251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tx1">
                    <a:lumMod val="75000"/>
                    <a:lumOff val="25000"/>
                  </a:schemeClr>
                </a:solidFill>
                <a:latin typeface="+mn-ea"/>
              </a:rPr>
              <a:t>用户可以查看该店铺他人的评价</a:t>
            </a:r>
          </a:p>
        </p:txBody>
      </p:sp>
      <p:sp>
        <p:nvSpPr>
          <p:cNvPr id="12" name="矩形 11"/>
          <p:cNvSpPr/>
          <p:nvPr/>
        </p:nvSpPr>
        <p:spPr>
          <a:xfrm>
            <a:off x="1953818" y="2196731"/>
            <a:ext cx="1210588" cy="453457"/>
          </a:xfrm>
          <a:prstGeom prst="rect">
            <a:avLst/>
          </a:prstGeom>
        </p:spPr>
        <p:txBody>
          <a:bodyPr wrap="none">
            <a:spAutoFit/>
          </a:bodyPr>
          <a:lstStyle/>
          <a:p>
            <a:pPr lvl="0">
              <a:lnSpc>
                <a:spcPct val="130000"/>
              </a:lnSpc>
            </a:pPr>
            <a:r>
              <a:rPr lang="zh-CN" altLang="en-US" sz="2000" b="1" dirty="0">
                <a:solidFill>
                  <a:schemeClr val="accent4">
                    <a:lumMod val="75000"/>
                  </a:schemeClr>
                </a:solidFill>
              </a:rPr>
              <a:t>查看评价</a:t>
            </a:r>
            <a:endParaRPr lang="en-US" altLang="zh-CN" sz="2000" b="1" dirty="0">
              <a:solidFill>
                <a:schemeClr val="accent4">
                  <a:lumMod val="75000"/>
                </a:schemeClr>
              </a:solidFill>
            </a:endParaRPr>
          </a:p>
        </p:txBody>
      </p:sp>
      <p:sp>
        <p:nvSpPr>
          <p:cNvPr id="13" name="矩形 12"/>
          <p:cNvSpPr/>
          <p:nvPr/>
        </p:nvSpPr>
        <p:spPr>
          <a:xfrm>
            <a:off x="1081342" y="2151570"/>
            <a:ext cx="816249" cy="814582"/>
          </a:xfrm>
          <a:prstGeom prst="rect">
            <a:avLst/>
          </a:prstGeom>
        </p:spPr>
        <p:txBody>
          <a:bodyPr wrap="none">
            <a:spAutoFit/>
          </a:bodyPr>
          <a:lstStyle/>
          <a:p>
            <a:pPr lvl="0">
              <a:lnSpc>
                <a:spcPct val="130000"/>
              </a:lnSpc>
            </a:pPr>
            <a:r>
              <a:rPr lang="en-US" altLang="zh-CN" sz="4000" b="1" dirty="0">
                <a:solidFill>
                  <a:schemeClr val="accent4">
                    <a:lumMod val="75000"/>
                  </a:schemeClr>
                </a:solidFill>
              </a:rPr>
              <a:t>05</a:t>
            </a:r>
          </a:p>
        </p:txBody>
      </p:sp>
      <p:sp>
        <p:nvSpPr>
          <p:cNvPr id="15" name="矩形 14">
            <a:extLst>
              <a:ext uri="{FF2B5EF4-FFF2-40B4-BE49-F238E27FC236}">
                <a16:creationId xmlns:a16="http://schemas.microsoft.com/office/drawing/2014/main" id="{1FBCBE80-715E-44FF-BFFC-CDF66EA0B83C}"/>
              </a:ext>
            </a:extLst>
          </p:cNvPr>
          <p:cNvSpPr/>
          <p:nvPr/>
        </p:nvSpPr>
        <p:spPr>
          <a:xfrm flipV="1">
            <a:off x="1141748" y="3949451"/>
            <a:ext cx="765739"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8">
            <a:extLst>
              <a:ext uri="{FF2B5EF4-FFF2-40B4-BE49-F238E27FC236}">
                <a16:creationId xmlns:a16="http://schemas.microsoft.com/office/drawing/2014/main" id="{440362FF-265D-414D-B21C-AFDD492B6574}"/>
              </a:ext>
            </a:extLst>
          </p:cNvPr>
          <p:cNvSpPr txBox="1"/>
          <p:nvPr/>
        </p:nvSpPr>
        <p:spPr>
          <a:xfrm>
            <a:off x="1953818" y="4441894"/>
            <a:ext cx="1900428" cy="6251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tx1">
                    <a:lumMod val="75000"/>
                    <a:lumOff val="25000"/>
                  </a:schemeClr>
                </a:solidFill>
                <a:latin typeface="+mn-ea"/>
              </a:rPr>
              <a:t>用户可以查看自己曾经加购过的商品</a:t>
            </a:r>
          </a:p>
        </p:txBody>
      </p:sp>
      <p:sp>
        <p:nvSpPr>
          <p:cNvPr id="17" name="矩形 16">
            <a:extLst>
              <a:ext uri="{FF2B5EF4-FFF2-40B4-BE49-F238E27FC236}">
                <a16:creationId xmlns:a16="http://schemas.microsoft.com/office/drawing/2014/main" id="{AB19A751-DFC3-442A-AF6F-10618E618CB1}"/>
              </a:ext>
            </a:extLst>
          </p:cNvPr>
          <p:cNvSpPr/>
          <p:nvPr/>
        </p:nvSpPr>
        <p:spPr>
          <a:xfrm>
            <a:off x="1953817" y="3994612"/>
            <a:ext cx="954107" cy="453457"/>
          </a:xfrm>
          <a:prstGeom prst="rect">
            <a:avLst/>
          </a:prstGeom>
        </p:spPr>
        <p:txBody>
          <a:bodyPr wrap="none">
            <a:spAutoFit/>
          </a:bodyPr>
          <a:lstStyle/>
          <a:p>
            <a:pPr lvl="0">
              <a:lnSpc>
                <a:spcPct val="130000"/>
              </a:lnSpc>
            </a:pPr>
            <a:r>
              <a:rPr lang="zh-CN" altLang="en-US" sz="2000" b="1" dirty="0">
                <a:solidFill>
                  <a:schemeClr val="accent4">
                    <a:lumMod val="75000"/>
                  </a:schemeClr>
                </a:solidFill>
              </a:rPr>
              <a:t>购物车</a:t>
            </a:r>
            <a:endParaRPr lang="en-US" altLang="zh-CN" sz="2000" b="1" dirty="0">
              <a:solidFill>
                <a:schemeClr val="accent4">
                  <a:lumMod val="75000"/>
                </a:schemeClr>
              </a:solidFill>
            </a:endParaRPr>
          </a:p>
        </p:txBody>
      </p:sp>
      <p:sp>
        <p:nvSpPr>
          <p:cNvPr id="18" name="矩形 17">
            <a:extLst>
              <a:ext uri="{FF2B5EF4-FFF2-40B4-BE49-F238E27FC236}">
                <a16:creationId xmlns:a16="http://schemas.microsoft.com/office/drawing/2014/main" id="{9DC47EBB-53BD-40CC-A5CA-86C991392665}"/>
              </a:ext>
            </a:extLst>
          </p:cNvPr>
          <p:cNvSpPr/>
          <p:nvPr/>
        </p:nvSpPr>
        <p:spPr>
          <a:xfrm>
            <a:off x="1081341" y="3949451"/>
            <a:ext cx="816249" cy="814582"/>
          </a:xfrm>
          <a:prstGeom prst="rect">
            <a:avLst/>
          </a:prstGeom>
        </p:spPr>
        <p:txBody>
          <a:bodyPr wrap="none">
            <a:spAutoFit/>
          </a:bodyPr>
          <a:lstStyle/>
          <a:p>
            <a:pPr lvl="0">
              <a:lnSpc>
                <a:spcPct val="130000"/>
              </a:lnSpc>
            </a:pPr>
            <a:r>
              <a:rPr lang="en-US" altLang="zh-CN" sz="4000" b="1" dirty="0">
                <a:solidFill>
                  <a:schemeClr val="accent4">
                    <a:lumMod val="75000"/>
                  </a:schemeClr>
                </a:solidFill>
              </a:rPr>
              <a:t>06</a:t>
            </a:r>
          </a:p>
        </p:txBody>
      </p:sp>
      <p:pic>
        <p:nvPicPr>
          <p:cNvPr id="19" name="图片 18">
            <a:extLst>
              <a:ext uri="{FF2B5EF4-FFF2-40B4-BE49-F238E27FC236}">
                <a16:creationId xmlns:a16="http://schemas.microsoft.com/office/drawing/2014/main" id="{E67055CA-855C-4FB3-8F55-723313041C3E}"/>
              </a:ext>
            </a:extLst>
          </p:cNvPr>
          <p:cNvPicPr/>
          <p:nvPr/>
        </p:nvPicPr>
        <p:blipFill>
          <a:blip r:embed="rId3"/>
          <a:stretch>
            <a:fillRect/>
          </a:stretch>
        </p:blipFill>
        <p:spPr>
          <a:xfrm>
            <a:off x="4434343" y="1691149"/>
            <a:ext cx="3244579" cy="3862322"/>
          </a:xfrm>
          <a:prstGeom prst="rect">
            <a:avLst/>
          </a:prstGeom>
        </p:spPr>
      </p:pic>
      <p:pic>
        <p:nvPicPr>
          <p:cNvPr id="20" name="图片 19">
            <a:extLst>
              <a:ext uri="{FF2B5EF4-FFF2-40B4-BE49-F238E27FC236}">
                <a16:creationId xmlns:a16="http://schemas.microsoft.com/office/drawing/2014/main" id="{6750D6F7-B75F-40D7-9BC8-59F41D34DEA9}"/>
              </a:ext>
            </a:extLst>
          </p:cNvPr>
          <p:cNvPicPr/>
          <p:nvPr/>
        </p:nvPicPr>
        <p:blipFill>
          <a:blip r:embed="rId4"/>
          <a:stretch>
            <a:fillRect/>
          </a:stretch>
        </p:blipFill>
        <p:spPr>
          <a:xfrm>
            <a:off x="7678922" y="1691150"/>
            <a:ext cx="3431736" cy="3862320"/>
          </a:xfrm>
          <a:prstGeom prst="rect">
            <a:avLst/>
          </a:prstGeom>
        </p:spPr>
      </p:pic>
    </p:spTree>
    <p:extLst>
      <p:ext uri="{BB962C8B-B14F-4D97-AF65-F5344CB8AC3E}">
        <p14:creationId xmlns:p14="http://schemas.microsoft.com/office/powerpoint/2010/main" val="303990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kumimoji="1" lang="zh-CN" altLang="en-US" dirty="0"/>
              <a:t>目录</a:t>
            </a:r>
          </a:p>
        </p:txBody>
      </p:sp>
      <p:sp>
        <p:nvSpPr>
          <p:cNvPr id="3" name="文本占位符 2"/>
          <p:cNvSpPr>
            <a:spLocks noGrp="1"/>
          </p:cNvSpPr>
          <p:nvPr>
            <p:ph type="body" sz="quarter" idx="14"/>
          </p:nvPr>
        </p:nvSpPr>
        <p:spPr/>
        <p:txBody>
          <a:bodyPr/>
          <a:lstStyle/>
          <a:p>
            <a:r>
              <a:rPr kumimoji="1" lang="en-US" altLang="zh-CN" dirty="0"/>
              <a:t>CONTENTS</a:t>
            </a:r>
            <a:endParaRPr kumimoji="1" lang="zh-CN" altLang="en-US" dirty="0"/>
          </a:p>
        </p:txBody>
      </p:sp>
      <p:sp>
        <p:nvSpPr>
          <p:cNvPr id="4" name="文本占位符 3"/>
          <p:cNvSpPr>
            <a:spLocks noGrp="1"/>
          </p:cNvSpPr>
          <p:nvPr>
            <p:ph type="body" sz="quarter" idx="15"/>
          </p:nvPr>
        </p:nvSpPr>
        <p:spPr/>
        <p:txBody>
          <a:bodyPr/>
          <a:lstStyle/>
          <a:p>
            <a:r>
              <a:rPr kumimoji="1" lang="en-US" altLang="zh-CN" dirty="0"/>
              <a:t>01</a:t>
            </a:r>
            <a:endParaRPr kumimoji="1" lang="zh-CN" altLang="en-US" dirty="0"/>
          </a:p>
        </p:txBody>
      </p:sp>
      <p:sp>
        <p:nvSpPr>
          <p:cNvPr id="5" name="文本占位符 4"/>
          <p:cNvSpPr>
            <a:spLocks noGrp="1"/>
          </p:cNvSpPr>
          <p:nvPr>
            <p:ph type="body" sz="quarter" idx="16"/>
          </p:nvPr>
        </p:nvSpPr>
        <p:spPr/>
        <p:txBody>
          <a:bodyPr/>
          <a:lstStyle/>
          <a:p>
            <a:r>
              <a:rPr kumimoji="1" lang="zh-CN" altLang="en-US" dirty="0"/>
              <a:t>引言</a:t>
            </a:r>
          </a:p>
        </p:txBody>
      </p:sp>
      <p:sp>
        <p:nvSpPr>
          <p:cNvPr id="6" name="文本占位符 5"/>
          <p:cNvSpPr>
            <a:spLocks noGrp="1"/>
          </p:cNvSpPr>
          <p:nvPr>
            <p:ph type="body" sz="quarter" idx="17"/>
          </p:nvPr>
        </p:nvSpPr>
        <p:spPr/>
        <p:txBody>
          <a:bodyPr/>
          <a:lstStyle/>
          <a:p>
            <a:r>
              <a:rPr kumimoji="1" lang="en-US" altLang="zh-CN" dirty="0"/>
              <a:t>02</a:t>
            </a:r>
            <a:endParaRPr kumimoji="1" lang="zh-CN" altLang="en-US" dirty="0"/>
          </a:p>
        </p:txBody>
      </p:sp>
      <p:sp>
        <p:nvSpPr>
          <p:cNvPr id="7" name="文本占位符 6"/>
          <p:cNvSpPr>
            <a:spLocks noGrp="1"/>
          </p:cNvSpPr>
          <p:nvPr>
            <p:ph type="body" sz="quarter" idx="18"/>
          </p:nvPr>
        </p:nvSpPr>
        <p:spPr/>
        <p:txBody>
          <a:bodyPr/>
          <a:lstStyle/>
          <a:p>
            <a:r>
              <a:rPr kumimoji="1" lang="zh-CN" altLang="en-US" dirty="0"/>
              <a:t>总体概述</a:t>
            </a:r>
          </a:p>
        </p:txBody>
      </p:sp>
      <p:sp>
        <p:nvSpPr>
          <p:cNvPr id="8" name="文本占位符 7"/>
          <p:cNvSpPr>
            <a:spLocks noGrp="1"/>
          </p:cNvSpPr>
          <p:nvPr>
            <p:ph type="body" sz="quarter" idx="19"/>
          </p:nvPr>
        </p:nvSpPr>
        <p:spPr/>
        <p:txBody>
          <a:bodyPr/>
          <a:lstStyle/>
          <a:p>
            <a:r>
              <a:rPr kumimoji="1" lang="en-US" altLang="zh-CN" dirty="0"/>
              <a:t>03</a:t>
            </a:r>
            <a:endParaRPr kumimoji="1" lang="zh-CN" altLang="en-US" dirty="0"/>
          </a:p>
        </p:txBody>
      </p:sp>
      <p:sp>
        <p:nvSpPr>
          <p:cNvPr id="9" name="文本占位符 8"/>
          <p:cNvSpPr>
            <a:spLocks noGrp="1"/>
          </p:cNvSpPr>
          <p:nvPr>
            <p:ph type="body" sz="quarter" idx="20"/>
          </p:nvPr>
        </p:nvSpPr>
        <p:spPr/>
        <p:txBody>
          <a:bodyPr/>
          <a:lstStyle/>
          <a:p>
            <a:r>
              <a:rPr kumimoji="1" lang="zh-CN" altLang="en-US" dirty="0"/>
              <a:t>具体要求</a:t>
            </a:r>
          </a:p>
        </p:txBody>
      </p:sp>
      <p:sp>
        <p:nvSpPr>
          <p:cNvPr id="10" name="文本占位符 9"/>
          <p:cNvSpPr>
            <a:spLocks noGrp="1"/>
          </p:cNvSpPr>
          <p:nvPr>
            <p:ph type="body" sz="quarter" idx="21"/>
          </p:nvPr>
        </p:nvSpPr>
        <p:spPr/>
        <p:txBody>
          <a:bodyPr/>
          <a:lstStyle/>
          <a:p>
            <a:r>
              <a:rPr kumimoji="1" lang="en-US" altLang="zh-CN" dirty="0"/>
              <a:t>04</a:t>
            </a:r>
            <a:endParaRPr kumimoji="1" lang="zh-CN" altLang="en-US" dirty="0"/>
          </a:p>
        </p:txBody>
      </p:sp>
      <p:sp>
        <p:nvSpPr>
          <p:cNvPr id="11" name="文本占位符 10"/>
          <p:cNvSpPr>
            <a:spLocks noGrp="1"/>
          </p:cNvSpPr>
          <p:nvPr>
            <p:ph type="body" sz="quarter" idx="22"/>
          </p:nvPr>
        </p:nvSpPr>
        <p:spPr/>
        <p:txBody>
          <a:bodyPr/>
          <a:lstStyle/>
          <a:p>
            <a:r>
              <a:rPr kumimoji="1" lang="zh-CN" altLang="en-US" dirty="0"/>
              <a:t>界面原型</a:t>
            </a:r>
          </a:p>
        </p:txBody>
      </p:sp>
      <p:sp>
        <p:nvSpPr>
          <p:cNvPr id="12" name="文本占位符 11"/>
          <p:cNvSpPr>
            <a:spLocks noGrp="1"/>
          </p:cNvSpPr>
          <p:nvPr>
            <p:ph type="body" sz="quarter" idx="23"/>
          </p:nvPr>
        </p:nvSpPr>
        <p:spPr/>
        <p:txBody>
          <a:bodyPr/>
          <a:lstStyle/>
          <a:p>
            <a:r>
              <a:rPr kumimoji="1" lang="en-US" altLang="zh-CN" dirty="0"/>
              <a:t>05</a:t>
            </a:r>
            <a:endParaRPr kumimoji="1" lang="zh-CN" altLang="en-US" dirty="0"/>
          </a:p>
        </p:txBody>
      </p:sp>
      <p:sp>
        <p:nvSpPr>
          <p:cNvPr id="13" name="文本占位符 12"/>
          <p:cNvSpPr>
            <a:spLocks noGrp="1"/>
          </p:cNvSpPr>
          <p:nvPr>
            <p:ph type="body" sz="quarter" idx="24"/>
          </p:nvPr>
        </p:nvSpPr>
        <p:spPr/>
        <p:txBody>
          <a:bodyPr/>
          <a:lstStyle/>
          <a:p>
            <a:r>
              <a:rPr kumimoji="1" lang="zh-CN" altLang="en-US" dirty="0"/>
              <a:t>功能描述及验收标准</a:t>
            </a:r>
          </a:p>
        </p:txBody>
      </p:sp>
    </p:spTree>
    <p:extLst>
      <p:ext uri="{BB962C8B-B14F-4D97-AF65-F5344CB8AC3E}">
        <p14:creationId xmlns:p14="http://schemas.microsoft.com/office/powerpoint/2010/main" val="19308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a:t>界面原型</a:t>
            </a:r>
          </a:p>
        </p:txBody>
      </p:sp>
      <p:sp>
        <p:nvSpPr>
          <p:cNvPr id="10" name="矩形 9"/>
          <p:cNvSpPr/>
          <p:nvPr/>
        </p:nvSpPr>
        <p:spPr>
          <a:xfrm flipV="1">
            <a:off x="1141748" y="2400601"/>
            <a:ext cx="765739"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8"/>
          <p:cNvSpPr txBox="1"/>
          <p:nvPr/>
        </p:nvSpPr>
        <p:spPr>
          <a:xfrm>
            <a:off x="1953817" y="2893044"/>
            <a:ext cx="2949713" cy="6251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tx1">
                    <a:lumMod val="75000"/>
                    <a:lumOff val="25000"/>
                  </a:schemeClr>
                </a:solidFill>
                <a:latin typeface="+mn-ea"/>
              </a:rPr>
              <a:t>用户可以查看订单详情，选择使用优惠券，选择修改地址信息等</a:t>
            </a:r>
          </a:p>
        </p:txBody>
      </p:sp>
      <p:sp>
        <p:nvSpPr>
          <p:cNvPr id="12" name="矩形 11"/>
          <p:cNvSpPr/>
          <p:nvPr/>
        </p:nvSpPr>
        <p:spPr>
          <a:xfrm>
            <a:off x="1953817" y="2445762"/>
            <a:ext cx="1210588" cy="453457"/>
          </a:xfrm>
          <a:prstGeom prst="rect">
            <a:avLst/>
          </a:prstGeom>
        </p:spPr>
        <p:txBody>
          <a:bodyPr wrap="none">
            <a:spAutoFit/>
          </a:bodyPr>
          <a:lstStyle/>
          <a:p>
            <a:pPr lvl="0">
              <a:lnSpc>
                <a:spcPct val="130000"/>
              </a:lnSpc>
            </a:pPr>
            <a:r>
              <a:rPr lang="zh-CN" altLang="en-US" sz="2000" b="1" dirty="0">
                <a:solidFill>
                  <a:schemeClr val="accent4">
                    <a:lumMod val="75000"/>
                  </a:schemeClr>
                </a:solidFill>
              </a:rPr>
              <a:t>下单页面</a:t>
            </a:r>
            <a:endParaRPr lang="en-US" altLang="zh-CN" sz="2000" b="1" dirty="0">
              <a:solidFill>
                <a:schemeClr val="accent4">
                  <a:lumMod val="75000"/>
                </a:schemeClr>
              </a:solidFill>
            </a:endParaRPr>
          </a:p>
        </p:txBody>
      </p:sp>
      <p:sp>
        <p:nvSpPr>
          <p:cNvPr id="13" name="矩形 12"/>
          <p:cNvSpPr/>
          <p:nvPr/>
        </p:nvSpPr>
        <p:spPr>
          <a:xfrm>
            <a:off x="1081341" y="2400601"/>
            <a:ext cx="816249" cy="814582"/>
          </a:xfrm>
          <a:prstGeom prst="rect">
            <a:avLst/>
          </a:prstGeom>
        </p:spPr>
        <p:txBody>
          <a:bodyPr wrap="none">
            <a:spAutoFit/>
          </a:bodyPr>
          <a:lstStyle/>
          <a:p>
            <a:pPr lvl="0">
              <a:lnSpc>
                <a:spcPct val="130000"/>
              </a:lnSpc>
            </a:pPr>
            <a:r>
              <a:rPr lang="en-US" altLang="zh-CN" sz="4000" b="1" dirty="0">
                <a:solidFill>
                  <a:schemeClr val="accent4">
                    <a:lumMod val="75000"/>
                  </a:schemeClr>
                </a:solidFill>
              </a:rPr>
              <a:t>07</a:t>
            </a:r>
          </a:p>
        </p:txBody>
      </p:sp>
      <p:pic>
        <p:nvPicPr>
          <p:cNvPr id="5" name="图片 4">
            <a:extLst>
              <a:ext uri="{FF2B5EF4-FFF2-40B4-BE49-F238E27FC236}">
                <a16:creationId xmlns:a16="http://schemas.microsoft.com/office/drawing/2014/main" id="{CC1AB32D-097A-457B-9819-C213D45EB42A}"/>
              </a:ext>
            </a:extLst>
          </p:cNvPr>
          <p:cNvPicPr>
            <a:picLocks noChangeAspect="1"/>
          </p:cNvPicPr>
          <p:nvPr/>
        </p:nvPicPr>
        <p:blipFill>
          <a:blip r:embed="rId3"/>
          <a:stretch>
            <a:fillRect/>
          </a:stretch>
        </p:blipFill>
        <p:spPr>
          <a:xfrm>
            <a:off x="5154792" y="1323803"/>
            <a:ext cx="3251790" cy="3573260"/>
          </a:xfrm>
          <a:prstGeom prst="rect">
            <a:avLst/>
          </a:prstGeom>
        </p:spPr>
      </p:pic>
      <p:pic>
        <p:nvPicPr>
          <p:cNvPr id="6" name="图片 5">
            <a:extLst>
              <a:ext uri="{FF2B5EF4-FFF2-40B4-BE49-F238E27FC236}">
                <a16:creationId xmlns:a16="http://schemas.microsoft.com/office/drawing/2014/main" id="{E5FCF9ED-0122-4DB7-A218-A85862D72C96}"/>
              </a:ext>
            </a:extLst>
          </p:cNvPr>
          <p:cNvPicPr>
            <a:picLocks noChangeAspect="1"/>
          </p:cNvPicPr>
          <p:nvPr/>
        </p:nvPicPr>
        <p:blipFill>
          <a:blip r:embed="rId4"/>
          <a:stretch>
            <a:fillRect/>
          </a:stretch>
        </p:blipFill>
        <p:spPr>
          <a:xfrm>
            <a:off x="8406582" y="1323803"/>
            <a:ext cx="2824226" cy="3573260"/>
          </a:xfrm>
          <a:prstGeom prst="rect">
            <a:avLst/>
          </a:prstGeom>
        </p:spPr>
      </p:pic>
    </p:spTree>
    <p:extLst>
      <p:ext uri="{BB962C8B-B14F-4D97-AF65-F5344CB8AC3E}">
        <p14:creationId xmlns:p14="http://schemas.microsoft.com/office/powerpoint/2010/main" val="323489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a:t>界面原型</a:t>
            </a:r>
          </a:p>
        </p:txBody>
      </p:sp>
      <p:sp>
        <p:nvSpPr>
          <p:cNvPr id="10" name="矩形 9"/>
          <p:cNvSpPr/>
          <p:nvPr/>
        </p:nvSpPr>
        <p:spPr>
          <a:xfrm flipV="1">
            <a:off x="1154242" y="2214483"/>
            <a:ext cx="765739"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8"/>
          <p:cNvSpPr txBox="1"/>
          <p:nvPr/>
        </p:nvSpPr>
        <p:spPr>
          <a:xfrm>
            <a:off x="1953819" y="2644013"/>
            <a:ext cx="1900428" cy="9052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tx1">
                    <a:lumMod val="75000"/>
                    <a:lumOff val="25000"/>
                  </a:schemeClr>
                </a:solidFill>
                <a:latin typeface="+mn-ea"/>
              </a:rPr>
              <a:t>用户可以查看自己曾经下过的订单，查看订单的预计完成时间</a:t>
            </a:r>
          </a:p>
        </p:txBody>
      </p:sp>
      <p:sp>
        <p:nvSpPr>
          <p:cNvPr id="12" name="矩形 11"/>
          <p:cNvSpPr/>
          <p:nvPr/>
        </p:nvSpPr>
        <p:spPr>
          <a:xfrm>
            <a:off x="1953818" y="2196731"/>
            <a:ext cx="1210588" cy="453457"/>
          </a:xfrm>
          <a:prstGeom prst="rect">
            <a:avLst/>
          </a:prstGeom>
        </p:spPr>
        <p:txBody>
          <a:bodyPr wrap="none">
            <a:spAutoFit/>
          </a:bodyPr>
          <a:lstStyle/>
          <a:p>
            <a:pPr lvl="0">
              <a:lnSpc>
                <a:spcPct val="130000"/>
              </a:lnSpc>
            </a:pPr>
            <a:r>
              <a:rPr lang="zh-CN" altLang="en-US" sz="2000" b="1" dirty="0">
                <a:solidFill>
                  <a:schemeClr val="accent4">
                    <a:lumMod val="75000"/>
                  </a:schemeClr>
                </a:solidFill>
              </a:rPr>
              <a:t>我的订单</a:t>
            </a:r>
            <a:endParaRPr lang="en-US" altLang="zh-CN" sz="2000" b="1" dirty="0">
              <a:solidFill>
                <a:schemeClr val="accent4">
                  <a:lumMod val="75000"/>
                </a:schemeClr>
              </a:solidFill>
            </a:endParaRPr>
          </a:p>
        </p:txBody>
      </p:sp>
      <p:sp>
        <p:nvSpPr>
          <p:cNvPr id="13" name="矩形 12"/>
          <p:cNvSpPr/>
          <p:nvPr/>
        </p:nvSpPr>
        <p:spPr>
          <a:xfrm>
            <a:off x="1081342" y="2151570"/>
            <a:ext cx="816249" cy="814582"/>
          </a:xfrm>
          <a:prstGeom prst="rect">
            <a:avLst/>
          </a:prstGeom>
        </p:spPr>
        <p:txBody>
          <a:bodyPr wrap="none">
            <a:spAutoFit/>
          </a:bodyPr>
          <a:lstStyle/>
          <a:p>
            <a:pPr lvl="0">
              <a:lnSpc>
                <a:spcPct val="130000"/>
              </a:lnSpc>
            </a:pPr>
            <a:r>
              <a:rPr lang="en-US" altLang="zh-CN" sz="4000" b="1" dirty="0">
                <a:solidFill>
                  <a:schemeClr val="accent4">
                    <a:lumMod val="75000"/>
                  </a:schemeClr>
                </a:solidFill>
              </a:rPr>
              <a:t>08</a:t>
            </a:r>
          </a:p>
        </p:txBody>
      </p:sp>
      <p:sp>
        <p:nvSpPr>
          <p:cNvPr id="15" name="矩形 14">
            <a:extLst>
              <a:ext uri="{FF2B5EF4-FFF2-40B4-BE49-F238E27FC236}">
                <a16:creationId xmlns:a16="http://schemas.microsoft.com/office/drawing/2014/main" id="{1FBCBE80-715E-44FF-BFFC-CDF66EA0B83C}"/>
              </a:ext>
            </a:extLst>
          </p:cNvPr>
          <p:cNvSpPr/>
          <p:nvPr/>
        </p:nvSpPr>
        <p:spPr>
          <a:xfrm flipV="1">
            <a:off x="1141748" y="3949451"/>
            <a:ext cx="765739"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8">
            <a:extLst>
              <a:ext uri="{FF2B5EF4-FFF2-40B4-BE49-F238E27FC236}">
                <a16:creationId xmlns:a16="http://schemas.microsoft.com/office/drawing/2014/main" id="{440362FF-265D-414D-B21C-AFDD492B6574}"/>
              </a:ext>
            </a:extLst>
          </p:cNvPr>
          <p:cNvSpPr txBox="1"/>
          <p:nvPr/>
        </p:nvSpPr>
        <p:spPr>
          <a:xfrm>
            <a:off x="1953818" y="4441894"/>
            <a:ext cx="1900428" cy="6251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tx1">
                    <a:lumMod val="75000"/>
                    <a:lumOff val="25000"/>
                  </a:schemeClr>
                </a:solidFill>
                <a:latin typeface="+mn-ea"/>
              </a:rPr>
              <a:t>用户完成订单后可以对商品进行评价</a:t>
            </a:r>
          </a:p>
        </p:txBody>
      </p:sp>
      <p:sp>
        <p:nvSpPr>
          <p:cNvPr id="17" name="矩形 16">
            <a:extLst>
              <a:ext uri="{FF2B5EF4-FFF2-40B4-BE49-F238E27FC236}">
                <a16:creationId xmlns:a16="http://schemas.microsoft.com/office/drawing/2014/main" id="{AB19A751-DFC3-442A-AF6F-10618E618CB1}"/>
              </a:ext>
            </a:extLst>
          </p:cNvPr>
          <p:cNvSpPr/>
          <p:nvPr/>
        </p:nvSpPr>
        <p:spPr>
          <a:xfrm>
            <a:off x="1953817" y="3994612"/>
            <a:ext cx="1210588" cy="453457"/>
          </a:xfrm>
          <a:prstGeom prst="rect">
            <a:avLst/>
          </a:prstGeom>
        </p:spPr>
        <p:txBody>
          <a:bodyPr wrap="none">
            <a:spAutoFit/>
          </a:bodyPr>
          <a:lstStyle/>
          <a:p>
            <a:pPr lvl="0">
              <a:lnSpc>
                <a:spcPct val="130000"/>
              </a:lnSpc>
            </a:pPr>
            <a:r>
              <a:rPr lang="zh-CN" altLang="en-US" sz="2000" b="1" dirty="0">
                <a:solidFill>
                  <a:schemeClr val="accent4">
                    <a:lumMod val="75000"/>
                  </a:schemeClr>
                </a:solidFill>
              </a:rPr>
              <a:t>评价页面</a:t>
            </a:r>
            <a:endParaRPr lang="en-US" altLang="zh-CN" sz="2000" b="1" dirty="0">
              <a:solidFill>
                <a:schemeClr val="accent4">
                  <a:lumMod val="75000"/>
                </a:schemeClr>
              </a:solidFill>
            </a:endParaRPr>
          </a:p>
        </p:txBody>
      </p:sp>
      <p:sp>
        <p:nvSpPr>
          <p:cNvPr id="18" name="矩形 17">
            <a:extLst>
              <a:ext uri="{FF2B5EF4-FFF2-40B4-BE49-F238E27FC236}">
                <a16:creationId xmlns:a16="http://schemas.microsoft.com/office/drawing/2014/main" id="{9DC47EBB-53BD-40CC-A5CA-86C991392665}"/>
              </a:ext>
            </a:extLst>
          </p:cNvPr>
          <p:cNvSpPr/>
          <p:nvPr/>
        </p:nvSpPr>
        <p:spPr>
          <a:xfrm>
            <a:off x="1081341" y="3949451"/>
            <a:ext cx="816249" cy="814582"/>
          </a:xfrm>
          <a:prstGeom prst="rect">
            <a:avLst/>
          </a:prstGeom>
        </p:spPr>
        <p:txBody>
          <a:bodyPr wrap="none">
            <a:spAutoFit/>
          </a:bodyPr>
          <a:lstStyle/>
          <a:p>
            <a:pPr lvl="0">
              <a:lnSpc>
                <a:spcPct val="130000"/>
              </a:lnSpc>
            </a:pPr>
            <a:r>
              <a:rPr lang="en-US" altLang="zh-CN" sz="4000" b="1" dirty="0">
                <a:solidFill>
                  <a:schemeClr val="accent4">
                    <a:lumMod val="75000"/>
                  </a:schemeClr>
                </a:solidFill>
              </a:rPr>
              <a:t>09</a:t>
            </a:r>
          </a:p>
        </p:txBody>
      </p:sp>
      <p:pic>
        <p:nvPicPr>
          <p:cNvPr id="3" name="图片 2">
            <a:extLst>
              <a:ext uri="{FF2B5EF4-FFF2-40B4-BE49-F238E27FC236}">
                <a16:creationId xmlns:a16="http://schemas.microsoft.com/office/drawing/2014/main" id="{ACF74FC5-E217-40B0-8009-5F9CEC902CA0}"/>
              </a:ext>
            </a:extLst>
          </p:cNvPr>
          <p:cNvPicPr>
            <a:picLocks noChangeAspect="1"/>
          </p:cNvPicPr>
          <p:nvPr/>
        </p:nvPicPr>
        <p:blipFill>
          <a:blip r:embed="rId3"/>
          <a:stretch>
            <a:fillRect/>
          </a:stretch>
        </p:blipFill>
        <p:spPr>
          <a:xfrm>
            <a:off x="4208437" y="1691150"/>
            <a:ext cx="3555343" cy="3854244"/>
          </a:xfrm>
          <a:prstGeom prst="rect">
            <a:avLst/>
          </a:prstGeom>
        </p:spPr>
      </p:pic>
      <p:pic>
        <p:nvPicPr>
          <p:cNvPr id="4" name="图片 3">
            <a:extLst>
              <a:ext uri="{FF2B5EF4-FFF2-40B4-BE49-F238E27FC236}">
                <a16:creationId xmlns:a16="http://schemas.microsoft.com/office/drawing/2014/main" id="{4AED47CA-E1D8-4691-A7B0-DB86C539C6D3}"/>
              </a:ext>
            </a:extLst>
          </p:cNvPr>
          <p:cNvPicPr>
            <a:picLocks noChangeAspect="1"/>
          </p:cNvPicPr>
          <p:nvPr/>
        </p:nvPicPr>
        <p:blipFill>
          <a:blip r:embed="rId4"/>
          <a:stretch>
            <a:fillRect/>
          </a:stretch>
        </p:blipFill>
        <p:spPr>
          <a:xfrm>
            <a:off x="7773677" y="1695344"/>
            <a:ext cx="3503679" cy="3850050"/>
          </a:xfrm>
          <a:prstGeom prst="rect">
            <a:avLst/>
          </a:prstGeom>
        </p:spPr>
      </p:pic>
    </p:spTree>
    <p:extLst>
      <p:ext uri="{BB962C8B-B14F-4D97-AF65-F5344CB8AC3E}">
        <p14:creationId xmlns:p14="http://schemas.microsoft.com/office/powerpoint/2010/main" val="13467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a:t>界面原型</a:t>
            </a:r>
          </a:p>
        </p:txBody>
      </p:sp>
      <p:sp>
        <p:nvSpPr>
          <p:cNvPr id="10" name="矩形 9"/>
          <p:cNvSpPr/>
          <p:nvPr/>
        </p:nvSpPr>
        <p:spPr>
          <a:xfrm flipV="1">
            <a:off x="1141748" y="2400601"/>
            <a:ext cx="765739"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8"/>
          <p:cNvSpPr txBox="1"/>
          <p:nvPr/>
        </p:nvSpPr>
        <p:spPr>
          <a:xfrm>
            <a:off x="1953817" y="2893044"/>
            <a:ext cx="2949713" cy="6251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a:solidFill>
                  <a:schemeClr val="tx1">
                    <a:lumMod val="75000"/>
                    <a:lumOff val="25000"/>
                  </a:schemeClr>
                </a:solidFill>
                <a:latin typeface="+mn-ea"/>
              </a:rPr>
              <a:t>用户可以点击查看自己的积分数目、详细个人信息、收藏，设置</a:t>
            </a:r>
            <a:endParaRPr lang="zh-CN" altLang="en-US" sz="1400" dirty="0">
              <a:solidFill>
                <a:schemeClr val="tx1">
                  <a:lumMod val="75000"/>
                  <a:lumOff val="25000"/>
                </a:schemeClr>
              </a:solidFill>
              <a:latin typeface="+mn-ea"/>
            </a:endParaRPr>
          </a:p>
        </p:txBody>
      </p:sp>
      <p:sp>
        <p:nvSpPr>
          <p:cNvPr id="12" name="矩形 11"/>
          <p:cNvSpPr/>
          <p:nvPr/>
        </p:nvSpPr>
        <p:spPr>
          <a:xfrm>
            <a:off x="1953817" y="2445762"/>
            <a:ext cx="1210588" cy="453457"/>
          </a:xfrm>
          <a:prstGeom prst="rect">
            <a:avLst/>
          </a:prstGeom>
        </p:spPr>
        <p:txBody>
          <a:bodyPr wrap="none">
            <a:spAutoFit/>
          </a:bodyPr>
          <a:lstStyle/>
          <a:p>
            <a:pPr lvl="0">
              <a:lnSpc>
                <a:spcPct val="130000"/>
              </a:lnSpc>
            </a:pPr>
            <a:r>
              <a:rPr lang="zh-CN" altLang="en-US" sz="2000" b="1" dirty="0">
                <a:solidFill>
                  <a:schemeClr val="accent4">
                    <a:lumMod val="75000"/>
                  </a:schemeClr>
                </a:solidFill>
              </a:rPr>
              <a:t>我的页面</a:t>
            </a:r>
            <a:endParaRPr lang="en-US" altLang="zh-CN" sz="2000" b="1" dirty="0">
              <a:solidFill>
                <a:schemeClr val="accent4">
                  <a:lumMod val="75000"/>
                </a:schemeClr>
              </a:solidFill>
            </a:endParaRPr>
          </a:p>
        </p:txBody>
      </p:sp>
      <p:sp>
        <p:nvSpPr>
          <p:cNvPr id="13" name="矩形 12"/>
          <p:cNvSpPr/>
          <p:nvPr/>
        </p:nvSpPr>
        <p:spPr>
          <a:xfrm>
            <a:off x="1081341" y="2400601"/>
            <a:ext cx="816249" cy="814582"/>
          </a:xfrm>
          <a:prstGeom prst="rect">
            <a:avLst/>
          </a:prstGeom>
        </p:spPr>
        <p:txBody>
          <a:bodyPr wrap="none">
            <a:spAutoFit/>
          </a:bodyPr>
          <a:lstStyle/>
          <a:p>
            <a:pPr lvl="0">
              <a:lnSpc>
                <a:spcPct val="130000"/>
              </a:lnSpc>
            </a:pPr>
            <a:r>
              <a:rPr lang="en-US" altLang="zh-CN" sz="4000" b="1" dirty="0">
                <a:solidFill>
                  <a:schemeClr val="accent4">
                    <a:lumMod val="75000"/>
                  </a:schemeClr>
                </a:solidFill>
              </a:rPr>
              <a:t>10</a:t>
            </a:r>
          </a:p>
        </p:txBody>
      </p:sp>
      <p:pic>
        <p:nvPicPr>
          <p:cNvPr id="3" name="图片 2">
            <a:extLst>
              <a:ext uri="{FF2B5EF4-FFF2-40B4-BE49-F238E27FC236}">
                <a16:creationId xmlns:a16="http://schemas.microsoft.com/office/drawing/2014/main" id="{5F4FAD9F-62F1-48CE-99CD-D8C5DB5CE8D1}"/>
              </a:ext>
            </a:extLst>
          </p:cNvPr>
          <p:cNvPicPr>
            <a:picLocks noChangeAspect="1"/>
          </p:cNvPicPr>
          <p:nvPr/>
        </p:nvPicPr>
        <p:blipFill>
          <a:blip r:embed="rId3"/>
          <a:stretch>
            <a:fillRect/>
          </a:stretch>
        </p:blipFill>
        <p:spPr>
          <a:xfrm>
            <a:off x="6010581" y="1508672"/>
            <a:ext cx="3568159" cy="3413022"/>
          </a:xfrm>
          <a:prstGeom prst="rect">
            <a:avLst/>
          </a:prstGeom>
        </p:spPr>
      </p:pic>
    </p:spTree>
    <p:extLst>
      <p:ext uri="{BB962C8B-B14F-4D97-AF65-F5344CB8AC3E}">
        <p14:creationId xmlns:p14="http://schemas.microsoft.com/office/powerpoint/2010/main" val="403244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5"/>
          </p:nvPr>
        </p:nvSpPr>
        <p:spPr/>
        <p:txBody>
          <a:bodyPr/>
          <a:lstStyle/>
          <a:p>
            <a:r>
              <a:rPr kumimoji="1" lang="en-US" altLang="zh-CN" dirty="0"/>
              <a:t>05</a:t>
            </a:r>
            <a:endParaRPr kumimoji="1" lang="zh-CN" altLang="en-US" dirty="0"/>
          </a:p>
        </p:txBody>
      </p:sp>
      <p:sp>
        <p:nvSpPr>
          <p:cNvPr id="3" name="文本占位符 2"/>
          <p:cNvSpPr>
            <a:spLocks noGrp="1"/>
          </p:cNvSpPr>
          <p:nvPr>
            <p:ph type="body" sz="quarter" idx="16"/>
          </p:nvPr>
        </p:nvSpPr>
        <p:spPr>
          <a:xfrm>
            <a:off x="3519603" y="3016405"/>
            <a:ext cx="5152793" cy="825190"/>
          </a:xfrm>
        </p:spPr>
        <p:txBody>
          <a:bodyPr/>
          <a:lstStyle/>
          <a:p>
            <a:r>
              <a:rPr kumimoji="1" lang="zh-CN" altLang="en-US" dirty="0"/>
              <a:t>功能描述及验收标准</a:t>
            </a:r>
          </a:p>
        </p:txBody>
      </p:sp>
    </p:spTree>
    <p:extLst>
      <p:ext uri="{BB962C8B-B14F-4D97-AF65-F5344CB8AC3E}">
        <p14:creationId xmlns:p14="http://schemas.microsoft.com/office/powerpoint/2010/main" val="154375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5.1 </a:t>
            </a:r>
            <a:r>
              <a:rPr kumimoji="1" lang="zh-CN" altLang="en-US" dirty="0"/>
              <a:t>具体功能描述</a:t>
            </a:r>
          </a:p>
        </p:txBody>
      </p:sp>
      <p:graphicFrame>
        <p:nvGraphicFramePr>
          <p:cNvPr id="8" name="表格 7"/>
          <p:cNvGraphicFramePr>
            <a:graphicFrameLocks noGrp="1"/>
          </p:cNvGraphicFramePr>
          <p:nvPr>
            <p:extLst>
              <p:ext uri="{D42A27DB-BD31-4B8C-83A1-F6EECF244321}">
                <p14:modId xmlns:p14="http://schemas.microsoft.com/office/powerpoint/2010/main" val="1560300101"/>
              </p:ext>
            </p:extLst>
          </p:nvPr>
        </p:nvGraphicFramePr>
        <p:xfrm>
          <a:off x="7229738" y="1795365"/>
          <a:ext cx="4400550" cy="3267270"/>
        </p:xfrm>
        <a:graphic>
          <a:graphicData uri="http://schemas.openxmlformats.org/drawingml/2006/table">
            <a:tbl>
              <a:tblPr firstRow="1" bandRow="1">
                <a:tableStyleId>{7DF18680-E054-41AD-8BC1-D1AEF772440D}</a:tableStyleId>
              </a:tblPr>
              <a:tblGrid>
                <a:gridCol w="1000495">
                  <a:extLst>
                    <a:ext uri="{9D8B030D-6E8A-4147-A177-3AD203B41FA5}">
                      <a16:colId xmlns:a16="http://schemas.microsoft.com/office/drawing/2014/main" val="20000"/>
                    </a:ext>
                  </a:extLst>
                </a:gridCol>
                <a:gridCol w="3400055">
                  <a:extLst>
                    <a:ext uri="{9D8B030D-6E8A-4147-A177-3AD203B41FA5}">
                      <a16:colId xmlns:a16="http://schemas.microsoft.com/office/drawing/2014/main" val="20001"/>
                    </a:ext>
                  </a:extLst>
                </a:gridCol>
              </a:tblGrid>
              <a:tr h="537630">
                <a:tc>
                  <a:txBody>
                    <a:bodyPr/>
                    <a:lstStyle/>
                    <a:p>
                      <a:r>
                        <a:rPr lang="zh-CN" altLang="en-US" dirty="0">
                          <a:solidFill>
                            <a:schemeClr val="bg1"/>
                          </a:solidFill>
                        </a:rPr>
                        <a:t>功能</a:t>
                      </a:r>
                    </a:p>
                  </a:txBody>
                  <a:tcPr anchor="ctr"/>
                </a:tc>
                <a:tc>
                  <a:txBody>
                    <a:bodyPr/>
                    <a:lstStyle/>
                    <a:p>
                      <a:r>
                        <a:rPr lang="zh-CN" altLang="en-US" dirty="0">
                          <a:solidFill>
                            <a:schemeClr val="bg1"/>
                          </a:solidFill>
                        </a:rPr>
                        <a:t>描述</a:t>
                      </a:r>
                    </a:p>
                  </a:txBody>
                  <a:tcPr anchor="ctr"/>
                </a:tc>
                <a:extLst>
                  <a:ext uri="{0D108BD9-81ED-4DB2-BD59-A6C34878D82A}">
                    <a16:rowId xmlns:a16="http://schemas.microsoft.com/office/drawing/2014/main" val="10000"/>
                  </a:ext>
                </a:extLst>
              </a:tr>
              <a:tr h="537630">
                <a:tc>
                  <a:txBody>
                    <a:bodyPr/>
                    <a:lstStyle/>
                    <a:p>
                      <a:r>
                        <a:rPr lang="zh-CN" altLang="en-US" sz="1600" b="0" dirty="0">
                          <a:latin typeface="+mn-ea"/>
                          <a:ea typeface="+mn-ea"/>
                        </a:rPr>
                        <a:t>登录账号</a:t>
                      </a:r>
                    </a:p>
                  </a:txBody>
                  <a:tcPr anchor="ctr"/>
                </a:tc>
                <a:tc>
                  <a:txBody>
                    <a:bodyPr/>
                    <a:lstStyle/>
                    <a:p>
                      <a:r>
                        <a:rPr lang="zh-CN" altLang="en-US" sz="1600" b="0" dirty="0">
                          <a:latin typeface="+mn-ea"/>
                          <a:ea typeface="+mn-ea"/>
                        </a:rPr>
                        <a:t>登录账号</a:t>
                      </a:r>
                    </a:p>
                  </a:txBody>
                  <a:tcPr anchor="ctr"/>
                </a:tc>
                <a:extLst>
                  <a:ext uri="{0D108BD9-81ED-4DB2-BD59-A6C34878D82A}">
                    <a16:rowId xmlns:a16="http://schemas.microsoft.com/office/drawing/2014/main" val="10001"/>
                  </a:ext>
                </a:extLst>
              </a:tr>
              <a:tr h="5376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0" dirty="0">
                          <a:latin typeface="+mn-ea"/>
                          <a:ea typeface="+mn-ea"/>
                        </a:rPr>
                        <a:t>管理菜品</a:t>
                      </a:r>
                    </a:p>
                  </a:txBody>
                  <a:tcPr anchor="ctr"/>
                </a:tc>
                <a:tc>
                  <a:txBody>
                    <a:bodyPr/>
                    <a:lstStyle/>
                    <a:p>
                      <a:r>
                        <a:rPr lang="zh-CN" altLang="en-US" sz="1600" b="0" dirty="0">
                          <a:latin typeface="+mn-ea"/>
                          <a:ea typeface="+mn-ea"/>
                        </a:rPr>
                        <a:t>对菜品增删改查</a:t>
                      </a:r>
                    </a:p>
                  </a:txBody>
                  <a:tcPr anchor="ctr"/>
                </a:tc>
                <a:extLst>
                  <a:ext uri="{0D108BD9-81ED-4DB2-BD59-A6C34878D82A}">
                    <a16:rowId xmlns:a16="http://schemas.microsoft.com/office/drawing/2014/main" val="10002"/>
                  </a:ext>
                </a:extLst>
              </a:tr>
              <a:tr h="5376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0" dirty="0">
                          <a:latin typeface="+mn-ea"/>
                          <a:ea typeface="+mn-ea"/>
                        </a:rPr>
                        <a:t>设置优惠</a:t>
                      </a:r>
                    </a:p>
                  </a:txBody>
                  <a:tcPr anchor="ctr"/>
                </a:tc>
                <a:tc>
                  <a:txBody>
                    <a:bodyPr/>
                    <a:lstStyle/>
                    <a:p>
                      <a:r>
                        <a:rPr lang="zh-CN" altLang="en-US" sz="1600" b="0" dirty="0">
                          <a:latin typeface="+mn-ea"/>
                          <a:ea typeface="+mn-ea"/>
                        </a:rPr>
                        <a:t>对某菜品设置折扣，优惠券等</a:t>
                      </a:r>
                    </a:p>
                  </a:txBody>
                  <a:tcPr anchor="ctr"/>
                </a:tc>
                <a:extLst>
                  <a:ext uri="{0D108BD9-81ED-4DB2-BD59-A6C34878D82A}">
                    <a16:rowId xmlns:a16="http://schemas.microsoft.com/office/drawing/2014/main" val="10003"/>
                  </a:ext>
                </a:extLst>
              </a:tr>
              <a:tr h="5376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0" dirty="0">
                          <a:latin typeface="+mn-ea"/>
                          <a:ea typeface="+mn-ea"/>
                        </a:rPr>
                        <a:t>查看评价</a:t>
                      </a:r>
                    </a:p>
                  </a:txBody>
                  <a:tcPr anchor="ctr"/>
                </a:tc>
                <a:tc>
                  <a:txBody>
                    <a:bodyPr/>
                    <a:lstStyle/>
                    <a:p>
                      <a:r>
                        <a:rPr lang="zh-CN" altLang="en-US" sz="1600" b="0" dirty="0">
                          <a:latin typeface="+mn-ea"/>
                          <a:ea typeface="+mn-ea"/>
                        </a:rPr>
                        <a:t>查看店铺获得的评价，并且可以对恶意评价进行举报</a:t>
                      </a:r>
                    </a:p>
                  </a:txBody>
                  <a:tcPr anchor="ctr"/>
                </a:tc>
                <a:extLst>
                  <a:ext uri="{0D108BD9-81ED-4DB2-BD59-A6C34878D82A}">
                    <a16:rowId xmlns:a16="http://schemas.microsoft.com/office/drawing/2014/main" val="10004"/>
                  </a:ext>
                </a:extLst>
              </a:tr>
              <a:tr h="5376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0" dirty="0">
                          <a:latin typeface="+mn-ea"/>
                          <a:ea typeface="+mn-ea"/>
                        </a:rPr>
                        <a:t>接单拒单</a:t>
                      </a:r>
                    </a:p>
                  </a:txBody>
                  <a:tcPr anchor="ctr"/>
                </a:tc>
                <a:tc>
                  <a:txBody>
                    <a:bodyPr/>
                    <a:lstStyle/>
                    <a:p>
                      <a:r>
                        <a:rPr lang="zh-CN" altLang="en-US" sz="1600" b="0" dirty="0">
                          <a:latin typeface="+mn-ea"/>
                          <a:ea typeface="+mn-ea"/>
                        </a:rPr>
                        <a:t>对用户下的单选择接受或者拒绝</a:t>
                      </a:r>
                    </a:p>
                  </a:txBody>
                  <a:tcPr anchor="ctr"/>
                </a:tc>
                <a:extLst>
                  <a:ext uri="{0D108BD9-81ED-4DB2-BD59-A6C34878D82A}">
                    <a16:rowId xmlns:a16="http://schemas.microsoft.com/office/drawing/2014/main" val="10005"/>
                  </a:ext>
                </a:extLst>
              </a:tr>
            </a:tbl>
          </a:graphicData>
        </a:graphic>
      </p:graphicFrame>
      <p:sp>
        <p:nvSpPr>
          <p:cNvPr id="7" name="文本框 6">
            <a:extLst>
              <a:ext uri="{FF2B5EF4-FFF2-40B4-BE49-F238E27FC236}">
                <a16:creationId xmlns:a16="http://schemas.microsoft.com/office/drawing/2014/main" id="{AAC46E96-4D2A-42F2-88E3-9355721EFF9C}"/>
              </a:ext>
            </a:extLst>
          </p:cNvPr>
          <p:cNvSpPr txBox="1"/>
          <p:nvPr/>
        </p:nvSpPr>
        <p:spPr>
          <a:xfrm>
            <a:off x="786274" y="3021709"/>
            <a:ext cx="3933825" cy="814582"/>
          </a:xfrm>
          <a:prstGeom prst="rect">
            <a:avLst/>
          </a:prstGeom>
          <a:noFill/>
        </p:spPr>
        <p:txBody>
          <a:bodyPr wrap="square" rtlCol="0">
            <a:spAutoFit/>
          </a:bodyPr>
          <a:lstStyle/>
          <a:p>
            <a:pPr>
              <a:lnSpc>
                <a:spcPct val="130000"/>
              </a:lnSpc>
              <a:spcBef>
                <a:spcPts val="600"/>
              </a:spcBef>
            </a:pPr>
            <a:r>
              <a:rPr lang="zh-CN" altLang="en-US" sz="4000" kern="0" dirty="0">
                <a:solidFill>
                  <a:schemeClr val="bg1"/>
                </a:solidFill>
                <a:latin typeface="+mn-ea"/>
                <a:cs typeface="+mn-ea"/>
                <a:sym typeface="+mn-lt"/>
              </a:rPr>
              <a:t>商家端功能描述</a:t>
            </a:r>
          </a:p>
        </p:txBody>
      </p:sp>
    </p:spTree>
    <p:extLst>
      <p:ext uri="{BB962C8B-B14F-4D97-AF65-F5344CB8AC3E}">
        <p14:creationId xmlns:p14="http://schemas.microsoft.com/office/powerpoint/2010/main" val="67265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5.1 </a:t>
            </a:r>
            <a:r>
              <a:rPr kumimoji="1" lang="zh-CN" altLang="en-US" dirty="0"/>
              <a:t>具体功能描述</a:t>
            </a:r>
          </a:p>
        </p:txBody>
      </p:sp>
      <p:sp>
        <p:nvSpPr>
          <p:cNvPr id="4" name="文本框 8"/>
          <p:cNvSpPr txBox="1"/>
          <p:nvPr/>
        </p:nvSpPr>
        <p:spPr>
          <a:xfrm>
            <a:off x="7974607" y="2812575"/>
            <a:ext cx="3339429" cy="177279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30000"/>
              </a:lnSpc>
            </a:pPr>
            <a:r>
              <a:rPr lang="zh-CN" altLang="en-US" sz="1200" dirty="0">
                <a:solidFill>
                  <a:srgbClr val="000000"/>
                </a:solidFill>
                <a:latin typeface="+mn-ea"/>
              </a:rPr>
              <a:t>标题数字等都可以通过点击和重新输入进行更改，顶部“开始”面板中可以对字体、字号、颜色、行距等进行修改。建议正文</a:t>
            </a:r>
            <a:r>
              <a:rPr lang="en-US" altLang="zh-CN" sz="1200" dirty="0">
                <a:solidFill>
                  <a:srgbClr val="000000"/>
                </a:solidFill>
                <a:latin typeface="+mn-ea"/>
              </a:rPr>
              <a:t>8-14</a:t>
            </a:r>
            <a:r>
              <a:rPr lang="zh-CN" altLang="en-US" sz="1200" dirty="0">
                <a:solidFill>
                  <a:srgbClr val="000000"/>
                </a:solidFill>
                <a:latin typeface="+mn-ea"/>
              </a:rPr>
              <a:t>号字，</a:t>
            </a:r>
            <a:r>
              <a:rPr lang="en-US" altLang="zh-CN" sz="1200" dirty="0">
                <a:solidFill>
                  <a:srgbClr val="000000"/>
                </a:solidFill>
                <a:latin typeface="+mn-ea"/>
              </a:rPr>
              <a:t>1.3</a:t>
            </a:r>
            <a:r>
              <a:rPr lang="zh-CN" altLang="en-US" sz="1200" dirty="0">
                <a:solidFill>
                  <a:srgbClr val="000000"/>
                </a:solidFill>
                <a:latin typeface="+mn-ea"/>
              </a:rPr>
              <a:t>倍字间距。标题数字等都可以通过点击和重新输入进行更改，顶部“开始”面板中可以对字体、字号、颜色、行距等进行修改。建议正文</a:t>
            </a:r>
            <a:r>
              <a:rPr lang="en-US" altLang="zh-CN" sz="1200" dirty="0">
                <a:solidFill>
                  <a:srgbClr val="000000"/>
                </a:solidFill>
                <a:latin typeface="+mn-ea"/>
              </a:rPr>
              <a:t>8-14</a:t>
            </a:r>
            <a:r>
              <a:rPr lang="zh-CN" altLang="en-US" sz="1200" dirty="0">
                <a:solidFill>
                  <a:srgbClr val="000000"/>
                </a:solidFill>
                <a:latin typeface="+mn-ea"/>
              </a:rPr>
              <a:t>号字，</a:t>
            </a:r>
            <a:r>
              <a:rPr lang="en-US" altLang="zh-CN" sz="1200" dirty="0">
                <a:solidFill>
                  <a:srgbClr val="000000"/>
                </a:solidFill>
                <a:latin typeface="+mn-ea"/>
              </a:rPr>
              <a:t>1.3</a:t>
            </a:r>
            <a:r>
              <a:rPr lang="zh-CN" altLang="en-US" sz="1200" dirty="0">
                <a:solidFill>
                  <a:srgbClr val="000000"/>
                </a:solidFill>
                <a:latin typeface="+mn-ea"/>
              </a:rPr>
              <a:t>倍字间距。</a:t>
            </a:r>
          </a:p>
        </p:txBody>
      </p:sp>
      <p:sp>
        <p:nvSpPr>
          <p:cNvPr id="5" name="矩形 4"/>
          <p:cNvSpPr/>
          <p:nvPr/>
        </p:nvSpPr>
        <p:spPr>
          <a:xfrm>
            <a:off x="7974607" y="2279507"/>
            <a:ext cx="2236510" cy="492443"/>
          </a:xfrm>
          <a:prstGeom prst="rect">
            <a:avLst/>
          </a:prstGeom>
        </p:spPr>
        <p:txBody>
          <a:bodyPr wrap="none">
            <a:spAutoFit/>
          </a:bodyPr>
          <a:lstStyle/>
          <a:p>
            <a:pPr lvl="0">
              <a:lnSpc>
                <a:spcPct val="130000"/>
              </a:lnSpc>
            </a:pPr>
            <a:r>
              <a:rPr lang="zh-CN" altLang="en-US" sz="2000" b="1" dirty="0">
                <a:solidFill>
                  <a:schemeClr val="accent5">
                    <a:lumMod val="75000"/>
                  </a:schemeClr>
                </a:solidFill>
              </a:rPr>
              <a:t>点击此处添加标题</a:t>
            </a:r>
            <a:endParaRPr lang="en-US" altLang="zh-CN" sz="2000" b="1" dirty="0">
              <a:solidFill>
                <a:schemeClr val="accent5">
                  <a:lumMod val="75000"/>
                </a:schemeClr>
              </a:solidFill>
            </a:endParaRPr>
          </a:p>
        </p:txBody>
      </p:sp>
      <p:graphicFrame>
        <p:nvGraphicFramePr>
          <p:cNvPr id="8" name="表格 7"/>
          <p:cNvGraphicFramePr>
            <a:graphicFrameLocks noGrp="1"/>
          </p:cNvGraphicFramePr>
          <p:nvPr>
            <p:extLst>
              <p:ext uri="{D42A27DB-BD31-4B8C-83A1-F6EECF244321}">
                <p14:modId xmlns:p14="http://schemas.microsoft.com/office/powerpoint/2010/main" val="178684526"/>
              </p:ext>
            </p:extLst>
          </p:nvPr>
        </p:nvGraphicFramePr>
        <p:xfrm>
          <a:off x="7019925" y="1444726"/>
          <a:ext cx="4714875" cy="4508490"/>
        </p:xfrm>
        <a:graphic>
          <a:graphicData uri="http://schemas.openxmlformats.org/drawingml/2006/table">
            <a:tbl>
              <a:tblPr firstRow="1" bandRow="1">
                <a:tableStyleId>{7DF18680-E054-41AD-8BC1-D1AEF772440D}</a:tableStyleId>
              </a:tblPr>
              <a:tblGrid>
                <a:gridCol w="1190625">
                  <a:extLst>
                    <a:ext uri="{9D8B030D-6E8A-4147-A177-3AD203B41FA5}">
                      <a16:colId xmlns:a16="http://schemas.microsoft.com/office/drawing/2014/main" val="20000"/>
                    </a:ext>
                  </a:extLst>
                </a:gridCol>
                <a:gridCol w="3524250">
                  <a:extLst>
                    <a:ext uri="{9D8B030D-6E8A-4147-A177-3AD203B41FA5}">
                      <a16:colId xmlns:a16="http://schemas.microsoft.com/office/drawing/2014/main" val="20001"/>
                    </a:ext>
                  </a:extLst>
                </a:gridCol>
              </a:tblGrid>
              <a:tr h="537630">
                <a:tc>
                  <a:txBody>
                    <a:bodyPr/>
                    <a:lstStyle/>
                    <a:p>
                      <a:r>
                        <a:rPr lang="zh-CN" altLang="en-US" dirty="0">
                          <a:solidFill>
                            <a:schemeClr val="bg1"/>
                          </a:solidFill>
                        </a:rPr>
                        <a:t>功能</a:t>
                      </a:r>
                    </a:p>
                  </a:txBody>
                  <a:tcPr anchor="ctr"/>
                </a:tc>
                <a:tc>
                  <a:txBody>
                    <a:bodyPr/>
                    <a:lstStyle/>
                    <a:p>
                      <a:r>
                        <a:rPr lang="zh-CN" altLang="en-US" dirty="0">
                          <a:solidFill>
                            <a:schemeClr val="bg1"/>
                          </a:solidFill>
                        </a:rPr>
                        <a:t>描述</a:t>
                      </a:r>
                    </a:p>
                  </a:txBody>
                  <a:tcPr anchor="ctr"/>
                </a:tc>
                <a:extLst>
                  <a:ext uri="{0D108BD9-81ED-4DB2-BD59-A6C34878D82A}">
                    <a16:rowId xmlns:a16="http://schemas.microsoft.com/office/drawing/2014/main" val="10000"/>
                  </a:ext>
                </a:extLst>
              </a:tr>
              <a:tr h="537630">
                <a:tc>
                  <a:txBody>
                    <a:bodyPr/>
                    <a:lstStyle/>
                    <a:p>
                      <a:r>
                        <a:rPr lang="zh-CN" altLang="en-US" sz="1600" b="0" dirty="0">
                          <a:latin typeface="+mn-ea"/>
                          <a:ea typeface="+mn-ea"/>
                        </a:rPr>
                        <a:t>登录账号</a:t>
                      </a:r>
                    </a:p>
                  </a:txBody>
                  <a:tcPr anchor="ctr"/>
                </a:tc>
                <a:tc>
                  <a:txBody>
                    <a:bodyPr/>
                    <a:lstStyle/>
                    <a:p>
                      <a:r>
                        <a:rPr lang="zh-CN" altLang="en-US" sz="1600" b="0" dirty="0">
                          <a:latin typeface="+mn-ea"/>
                          <a:ea typeface="+mn-ea"/>
                        </a:rPr>
                        <a:t>登录账号</a:t>
                      </a:r>
                    </a:p>
                  </a:txBody>
                  <a:tcPr anchor="ctr"/>
                </a:tc>
                <a:extLst>
                  <a:ext uri="{0D108BD9-81ED-4DB2-BD59-A6C34878D82A}">
                    <a16:rowId xmlns:a16="http://schemas.microsoft.com/office/drawing/2014/main" val="10001"/>
                  </a:ext>
                </a:extLst>
              </a:tr>
              <a:tr h="5376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0" dirty="0">
                          <a:latin typeface="+mn-ea"/>
                          <a:ea typeface="+mn-ea"/>
                        </a:rPr>
                        <a:t>查看预计排队时间</a:t>
                      </a:r>
                    </a:p>
                  </a:txBody>
                  <a:tcPr anchor="ctr"/>
                </a:tc>
                <a:tc>
                  <a:txBody>
                    <a:bodyPr/>
                    <a:lstStyle/>
                    <a:p>
                      <a:r>
                        <a:rPr lang="zh-CN" altLang="en-US" sz="1600" b="0" dirty="0">
                          <a:latin typeface="+mn-ea"/>
                          <a:ea typeface="+mn-ea"/>
                        </a:rPr>
                        <a:t>查看食堂每个窗口的排队人数以及等待时间</a:t>
                      </a:r>
                    </a:p>
                  </a:txBody>
                  <a:tcPr anchor="ctr"/>
                </a:tc>
                <a:extLst>
                  <a:ext uri="{0D108BD9-81ED-4DB2-BD59-A6C34878D82A}">
                    <a16:rowId xmlns:a16="http://schemas.microsoft.com/office/drawing/2014/main" val="10002"/>
                  </a:ext>
                </a:extLst>
              </a:tr>
              <a:tr h="5376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0" dirty="0">
                          <a:latin typeface="+mn-ea"/>
                          <a:ea typeface="+mn-ea"/>
                        </a:rPr>
                        <a:t>查看评价</a:t>
                      </a:r>
                    </a:p>
                  </a:txBody>
                  <a:tcPr anchor="ctr"/>
                </a:tc>
                <a:tc>
                  <a:txBody>
                    <a:bodyPr/>
                    <a:lstStyle/>
                    <a:p>
                      <a:r>
                        <a:rPr lang="zh-CN" altLang="en-US" sz="1600" b="0" dirty="0">
                          <a:latin typeface="+mn-ea"/>
                          <a:ea typeface="+mn-ea"/>
                        </a:rPr>
                        <a:t>可以查看其他用户商家的评价</a:t>
                      </a:r>
                    </a:p>
                  </a:txBody>
                  <a:tcPr anchor="ctr"/>
                </a:tc>
                <a:extLst>
                  <a:ext uri="{0D108BD9-81ED-4DB2-BD59-A6C34878D82A}">
                    <a16:rowId xmlns:a16="http://schemas.microsoft.com/office/drawing/2014/main" val="10003"/>
                  </a:ext>
                </a:extLst>
              </a:tr>
              <a:tr h="5376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0" dirty="0">
                          <a:latin typeface="+mn-ea"/>
                          <a:ea typeface="+mn-ea"/>
                        </a:rPr>
                        <a:t>预约就餐</a:t>
                      </a:r>
                    </a:p>
                  </a:txBody>
                  <a:tcPr anchor="ctr"/>
                </a:tc>
                <a:tc>
                  <a:txBody>
                    <a:bodyPr/>
                    <a:lstStyle/>
                    <a:p>
                      <a:r>
                        <a:rPr lang="zh-CN" altLang="en-US" sz="1600" b="0" dirty="0">
                          <a:latin typeface="+mn-ea"/>
                          <a:ea typeface="+mn-ea"/>
                        </a:rPr>
                        <a:t>选择自己想要购买的商品，提交订单即可预定</a:t>
                      </a:r>
                    </a:p>
                  </a:txBody>
                  <a:tcPr anchor="ctr"/>
                </a:tc>
                <a:extLst>
                  <a:ext uri="{0D108BD9-81ED-4DB2-BD59-A6C34878D82A}">
                    <a16:rowId xmlns:a16="http://schemas.microsoft.com/office/drawing/2014/main" val="10004"/>
                  </a:ext>
                </a:extLst>
              </a:tr>
              <a:tr h="5376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0" dirty="0">
                          <a:latin typeface="+mn-ea"/>
                          <a:ea typeface="+mn-ea"/>
                        </a:rPr>
                        <a:t>评价商家</a:t>
                      </a:r>
                    </a:p>
                  </a:txBody>
                  <a:tcPr anchor="ctr"/>
                </a:tc>
                <a:tc>
                  <a:txBody>
                    <a:bodyPr/>
                    <a:lstStyle/>
                    <a:p>
                      <a:r>
                        <a:rPr lang="zh-CN" altLang="en-US" sz="1600" b="0" dirty="0">
                          <a:latin typeface="+mn-ea"/>
                          <a:ea typeface="+mn-ea"/>
                        </a:rPr>
                        <a:t>在订单完成后可以对商家和菜品进行评价，通过评价可以获得积分</a:t>
                      </a:r>
                    </a:p>
                  </a:txBody>
                  <a:tcPr anchor="ctr"/>
                </a:tc>
                <a:extLst>
                  <a:ext uri="{0D108BD9-81ED-4DB2-BD59-A6C34878D82A}">
                    <a16:rowId xmlns:a16="http://schemas.microsoft.com/office/drawing/2014/main" val="10005"/>
                  </a:ext>
                </a:extLst>
              </a:tr>
              <a:tr h="5376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0" dirty="0">
                          <a:latin typeface="+mn-ea"/>
                          <a:ea typeface="+mn-ea"/>
                        </a:rPr>
                        <a:t>积分兑换</a:t>
                      </a:r>
                    </a:p>
                  </a:txBody>
                  <a:tcPr anchor="ctr"/>
                </a:tc>
                <a:tc>
                  <a:txBody>
                    <a:bodyPr/>
                    <a:lstStyle/>
                    <a:p>
                      <a:r>
                        <a:rPr lang="zh-CN" altLang="en-US" sz="1600" b="0" dirty="0">
                          <a:latin typeface="+mn-ea"/>
                          <a:ea typeface="+mn-ea"/>
                        </a:rPr>
                        <a:t>用户可以使用一定数量的积分兑换代金券等</a:t>
                      </a:r>
                    </a:p>
                  </a:txBody>
                  <a:tcPr anchor="ctr"/>
                </a:tc>
                <a:extLst>
                  <a:ext uri="{0D108BD9-81ED-4DB2-BD59-A6C34878D82A}">
                    <a16:rowId xmlns:a16="http://schemas.microsoft.com/office/drawing/2014/main" val="3208694477"/>
                  </a:ext>
                </a:extLst>
              </a:tr>
              <a:tr h="5376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0" dirty="0">
                          <a:latin typeface="+mn-ea"/>
                          <a:ea typeface="+mn-ea"/>
                        </a:rPr>
                        <a:t>排名查看</a:t>
                      </a:r>
                    </a:p>
                  </a:txBody>
                  <a:tcPr anchor="ctr"/>
                </a:tc>
                <a:tc>
                  <a:txBody>
                    <a:bodyPr/>
                    <a:lstStyle/>
                    <a:p>
                      <a:r>
                        <a:rPr lang="zh-CN" altLang="en-US" sz="1600" b="0" dirty="0">
                          <a:latin typeface="+mn-ea"/>
                          <a:ea typeface="+mn-ea"/>
                        </a:rPr>
                        <a:t>用户可以根据好评率，销量，等待时间等指标查看商家的排名</a:t>
                      </a:r>
                    </a:p>
                  </a:txBody>
                  <a:tcPr anchor="ctr"/>
                </a:tc>
                <a:extLst>
                  <a:ext uri="{0D108BD9-81ED-4DB2-BD59-A6C34878D82A}">
                    <a16:rowId xmlns:a16="http://schemas.microsoft.com/office/drawing/2014/main" val="3775660098"/>
                  </a:ext>
                </a:extLst>
              </a:tr>
            </a:tbl>
          </a:graphicData>
        </a:graphic>
      </p:graphicFrame>
      <p:sp>
        <p:nvSpPr>
          <p:cNvPr id="7" name="文本框 6">
            <a:extLst>
              <a:ext uri="{FF2B5EF4-FFF2-40B4-BE49-F238E27FC236}">
                <a16:creationId xmlns:a16="http://schemas.microsoft.com/office/drawing/2014/main" id="{AAC46E96-4D2A-42F2-88E3-9355721EFF9C}"/>
              </a:ext>
            </a:extLst>
          </p:cNvPr>
          <p:cNvSpPr txBox="1"/>
          <p:nvPr/>
        </p:nvSpPr>
        <p:spPr>
          <a:xfrm>
            <a:off x="786274" y="3021709"/>
            <a:ext cx="3933825" cy="814582"/>
          </a:xfrm>
          <a:prstGeom prst="rect">
            <a:avLst/>
          </a:prstGeom>
          <a:noFill/>
        </p:spPr>
        <p:txBody>
          <a:bodyPr wrap="square" rtlCol="0">
            <a:spAutoFit/>
          </a:bodyPr>
          <a:lstStyle/>
          <a:p>
            <a:pPr>
              <a:lnSpc>
                <a:spcPct val="130000"/>
              </a:lnSpc>
              <a:spcBef>
                <a:spcPts val="600"/>
              </a:spcBef>
            </a:pPr>
            <a:r>
              <a:rPr lang="zh-CN" altLang="en-US" sz="4000" kern="0" dirty="0">
                <a:solidFill>
                  <a:schemeClr val="bg1"/>
                </a:solidFill>
                <a:latin typeface="+mn-ea"/>
                <a:cs typeface="+mn-ea"/>
                <a:sym typeface="+mn-lt"/>
              </a:rPr>
              <a:t>客户端功能描述</a:t>
            </a:r>
          </a:p>
        </p:txBody>
      </p:sp>
    </p:spTree>
    <p:extLst>
      <p:ext uri="{BB962C8B-B14F-4D97-AF65-F5344CB8AC3E}">
        <p14:creationId xmlns:p14="http://schemas.microsoft.com/office/powerpoint/2010/main" val="183659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5.1 </a:t>
            </a:r>
            <a:r>
              <a:rPr kumimoji="1" lang="zh-CN" altLang="en-US" dirty="0"/>
              <a:t>具体功能描述</a:t>
            </a:r>
          </a:p>
        </p:txBody>
      </p:sp>
      <p:graphicFrame>
        <p:nvGraphicFramePr>
          <p:cNvPr id="8" name="表格 7"/>
          <p:cNvGraphicFramePr>
            <a:graphicFrameLocks noGrp="1"/>
          </p:cNvGraphicFramePr>
          <p:nvPr>
            <p:extLst>
              <p:ext uri="{D42A27DB-BD31-4B8C-83A1-F6EECF244321}">
                <p14:modId xmlns:p14="http://schemas.microsoft.com/office/powerpoint/2010/main" val="317822108"/>
              </p:ext>
            </p:extLst>
          </p:nvPr>
        </p:nvGraphicFramePr>
        <p:xfrm>
          <a:off x="6868051" y="2064180"/>
          <a:ext cx="4847962" cy="2729640"/>
        </p:xfrm>
        <a:graphic>
          <a:graphicData uri="http://schemas.openxmlformats.org/drawingml/2006/table">
            <a:tbl>
              <a:tblPr firstRow="1" bandRow="1">
                <a:tableStyleId>{7DF18680-E054-41AD-8BC1-D1AEF772440D}</a:tableStyleId>
              </a:tblPr>
              <a:tblGrid>
                <a:gridCol w="1387847">
                  <a:extLst>
                    <a:ext uri="{9D8B030D-6E8A-4147-A177-3AD203B41FA5}">
                      <a16:colId xmlns:a16="http://schemas.microsoft.com/office/drawing/2014/main" val="20000"/>
                    </a:ext>
                  </a:extLst>
                </a:gridCol>
                <a:gridCol w="3460115">
                  <a:extLst>
                    <a:ext uri="{9D8B030D-6E8A-4147-A177-3AD203B41FA5}">
                      <a16:colId xmlns:a16="http://schemas.microsoft.com/office/drawing/2014/main" val="20001"/>
                    </a:ext>
                  </a:extLst>
                </a:gridCol>
              </a:tblGrid>
              <a:tr h="537630">
                <a:tc>
                  <a:txBody>
                    <a:bodyPr/>
                    <a:lstStyle/>
                    <a:p>
                      <a:r>
                        <a:rPr lang="zh-CN" altLang="en-US" dirty="0">
                          <a:solidFill>
                            <a:schemeClr val="bg1"/>
                          </a:solidFill>
                        </a:rPr>
                        <a:t>功能</a:t>
                      </a:r>
                    </a:p>
                  </a:txBody>
                  <a:tcPr anchor="ctr"/>
                </a:tc>
                <a:tc>
                  <a:txBody>
                    <a:bodyPr/>
                    <a:lstStyle/>
                    <a:p>
                      <a:r>
                        <a:rPr lang="zh-CN" altLang="en-US" dirty="0">
                          <a:solidFill>
                            <a:schemeClr val="bg1"/>
                          </a:solidFill>
                        </a:rPr>
                        <a:t>描述</a:t>
                      </a:r>
                    </a:p>
                  </a:txBody>
                  <a:tcPr anchor="ctr"/>
                </a:tc>
                <a:extLst>
                  <a:ext uri="{0D108BD9-81ED-4DB2-BD59-A6C34878D82A}">
                    <a16:rowId xmlns:a16="http://schemas.microsoft.com/office/drawing/2014/main" val="10000"/>
                  </a:ext>
                </a:extLst>
              </a:tr>
              <a:tr h="537630">
                <a:tc>
                  <a:txBody>
                    <a:bodyPr/>
                    <a:lstStyle/>
                    <a:p>
                      <a:r>
                        <a:rPr lang="zh-CN" altLang="en-US" sz="1600" b="0" dirty="0">
                          <a:latin typeface="+mn-ea"/>
                          <a:ea typeface="+mn-ea"/>
                        </a:rPr>
                        <a:t>登录账号</a:t>
                      </a:r>
                    </a:p>
                  </a:txBody>
                  <a:tcPr anchor="ctr"/>
                </a:tc>
                <a:tc>
                  <a:txBody>
                    <a:bodyPr/>
                    <a:lstStyle/>
                    <a:p>
                      <a:r>
                        <a:rPr lang="zh-CN" altLang="en-US" sz="1600" b="0" dirty="0">
                          <a:latin typeface="+mn-ea"/>
                          <a:ea typeface="+mn-ea"/>
                        </a:rPr>
                        <a:t>登录账号</a:t>
                      </a:r>
                    </a:p>
                  </a:txBody>
                  <a:tcPr anchor="ctr"/>
                </a:tc>
                <a:extLst>
                  <a:ext uri="{0D108BD9-81ED-4DB2-BD59-A6C34878D82A}">
                    <a16:rowId xmlns:a16="http://schemas.microsoft.com/office/drawing/2014/main" val="10001"/>
                  </a:ext>
                </a:extLst>
              </a:tr>
              <a:tr h="5376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0" dirty="0">
                          <a:latin typeface="+mn-ea"/>
                          <a:ea typeface="+mn-ea"/>
                        </a:rPr>
                        <a:t>评价审核</a:t>
                      </a:r>
                    </a:p>
                  </a:txBody>
                  <a:tcPr anchor="ctr"/>
                </a:tc>
                <a:tc>
                  <a:txBody>
                    <a:bodyPr/>
                    <a:lstStyle/>
                    <a:p>
                      <a:r>
                        <a:rPr lang="zh-CN" altLang="en-US" sz="1600" b="0" dirty="0">
                          <a:latin typeface="+mn-ea"/>
                          <a:ea typeface="+mn-ea"/>
                        </a:rPr>
                        <a:t>对用户的评价进行评价</a:t>
                      </a:r>
                    </a:p>
                  </a:txBody>
                  <a:tcPr anchor="ctr"/>
                </a:tc>
                <a:extLst>
                  <a:ext uri="{0D108BD9-81ED-4DB2-BD59-A6C34878D82A}">
                    <a16:rowId xmlns:a16="http://schemas.microsoft.com/office/drawing/2014/main" val="10002"/>
                  </a:ext>
                </a:extLst>
              </a:tr>
              <a:tr h="5376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0" dirty="0">
                          <a:latin typeface="+mn-ea"/>
                          <a:ea typeface="+mn-ea"/>
                        </a:rPr>
                        <a:t>受理举报</a:t>
                      </a:r>
                    </a:p>
                  </a:txBody>
                  <a:tcPr anchor="ctr"/>
                </a:tc>
                <a:tc>
                  <a:txBody>
                    <a:bodyPr/>
                    <a:lstStyle/>
                    <a:p>
                      <a:r>
                        <a:rPr lang="zh-CN" altLang="en-US" sz="1600" b="0" dirty="0">
                          <a:latin typeface="+mn-ea"/>
                          <a:ea typeface="+mn-ea"/>
                        </a:rPr>
                        <a:t>对商家的举报进行受理</a:t>
                      </a:r>
                    </a:p>
                  </a:txBody>
                  <a:tcPr anchor="ctr"/>
                </a:tc>
                <a:extLst>
                  <a:ext uri="{0D108BD9-81ED-4DB2-BD59-A6C34878D82A}">
                    <a16:rowId xmlns:a16="http://schemas.microsoft.com/office/drawing/2014/main" val="10003"/>
                  </a:ext>
                </a:extLst>
              </a:tr>
              <a:tr h="5376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0" dirty="0">
                          <a:latin typeface="+mn-ea"/>
                          <a:ea typeface="+mn-ea"/>
                        </a:rPr>
                        <a:t>处理违规商家和用户</a:t>
                      </a:r>
                    </a:p>
                  </a:txBody>
                  <a:tcPr anchor="ctr"/>
                </a:tc>
                <a:tc>
                  <a:txBody>
                    <a:bodyPr/>
                    <a:lstStyle/>
                    <a:p>
                      <a:r>
                        <a:rPr lang="zh-CN" altLang="en-US" sz="1600" b="0" dirty="0">
                          <a:latin typeface="+mn-ea"/>
                          <a:ea typeface="+mn-ea"/>
                        </a:rPr>
                        <a:t>对于恶意刷单、恶意评价等违规行为的用户进行封号处理或暂时冻结账号</a:t>
                      </a:r>
                    </a:p>
                  </a:txBody>
                  <a:tcPr anchor="ctr"/>
                </a:tc>
                <a:extLst>
                  <a:ext uri="{0D108BD9-81ED-4DB2-BD59-A6C34878D82A}">
                    <a16:rowId xmlns:a16="http://schemas.microsoft.com/office/drawing/2014/main" val="10004"/>
                  </a:ext>
                </a:extLst>
              </a:tr>
            </a:tbl>
          </a:graphicData>
        </a:graphic>
      </p:graphicFrame>
      <p:sp>
        <p:nvSpPr>
          <p:cNvPr id="7" name="文本框 6">
            <a:extLst>
              <a:ext uri="{FF2B5EF4-FFF2-40B4-BE49-F238E27FC236}">
                <a16:creationId xmlns:a16="http://schemas.microsoft.com/office/drawing/2014/main" id="{AAC46E96-4D2A-42F2-88E3-9355721EFF9C}"/>
              </a:ext>
            </a:extLst>
          </p:cNvPr>
          <p:cNvSpPr txBox="1"/>
          <p:nvPr/>
        </p:nvSpPr>
        <p:spPr>
          <a:xfrm>
            <a:off x="561712" y="3021709"/>
            <a:ext cx="4252451" cy="814582"/>
          </a:xfrm>
          <a:prstGeom prst="rect">
            <a:avLst/>
          </a:prstGeom>
          <a:noFill/>
        </p:spPr>
        <p:txBody>
          <a:bodyPr wrap="square" rtlCol="0">
            <a:spAutoFit/>
          </a:bodyPr>
          <a:lstStyle/>
          <a:p>
            <a:pPr>
              <a:lnSpc>
                <a:spcPct val="130000"/>
              </a:lnSpc>
              <a:spcBef>
                <a:spcPts val="600"/>
              </a:spcBef>
            </a:pPr>
            <a:r>
              <a:rPr lang="zh-CN" altLang="en-US" sz="4000" kern="0" dirty="0">
                <a:solidFill>
                  <a:schemeClr val="bg1"/>
                </a:solidFill>
                <a:latin typeface="+mn-ea"/>
                <a:cs typeface="+mn-ea"/>
                <a:sym typeface="+mn-lt"/>
              </a:rPr>
              <a:t>管理员端功能描述</a:t>
            </a:r>
          </a:p>
        </p:txBody>
      </p:sp>
    </p:spTree>
    <p:extLst>
      <p:ext uri="{BB962C8B-B14F-4D97-AF65-F5344CB8AC3E}">
        <p14:creationId xmlns:p14="http://schemas.microsoft.com/office/powerpoint/2010/main" val="288185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5.2 </a:t>
            </a:r>
            <a:r>
              <a:rPr kumimoji="1" lang="zh-CN" altLang="en-US" dirty="0"/>
              <a:t>界面验收标准</a:t>
            </a:r>
          </a:p>
        </p:txBody>
      </p:sp>
      <p:sp>
        <p:nvSpPr>
          <p:cNvPr id="9" name="饼图 8"/>
          <p:cNvSpPr/>
          <p:nvPr/>
        </p:nvSpPr>
        <p:spPr>
          <a:xfrm>
            <a:off x="1306286" y="1494691"/>
            <a:ext cx="2576946" cy="2576944"/>
          </a:xfrm>
          <a:prstGeom prst="pie">
            <a:avLst>
              <a:gd name="adj1" fmla="val 19845934"/>
              <a:gd name="adj2" fmla="val 1620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0" name="椭圆 9"/>
          <p:cNvSpPr/>
          <p:nvPr/>
        </p:nvSpPr>
        <p:spPr>
          <a:xfrm>
            <a:off x="1486772" y="1675177"/>
            <a:ext cx="2215974" cy="221597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8" name="组合 22"/>
          <p:cNvGrpSpPr/>
          <p:nvPr/>
        </p:nvGrpSpPr>
        <p:grpSpPr>
          <a:xfrm>
            <a:off x="2197313" y="2471176"/>
            <a:ext cx="794889" cy="623974"/>
            <a:chOff x="3654425" y="5089525"/>
            <a:chExt cx="1860550" cy="1460500"/>
          </a:xfrm>
          <a:solidFill>
            <a:schemeClr val="bg1"/>
          </a:solidFill>
        </p:grpSpPr>
        <p:sp>
          <p:nvSpPr>
            <p:cNvPr id="19" name="Freeform 12"/>
            <p:cNvSpPr>
              <a:spLocks noEditPoints="1"/>
            </p:cNvSpPr>
            <p:nvPr/>
          </p:nvSpPr>
          <p:spPr bwMode="auto">
            <a:xfrm>
              <a:off x="3654425" y="5089525"/>
              <a:ext cx="1860550" cy="1460500"/>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3"/>
            <p:cNvSpPr>
              <a:spLocks/>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4"/>
            <p:cNvSpPr>
              <a:spLocks/>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15"/>
            <p:cNvSpPr>
              <a:spLocks/>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6"/>
            <p:cNvSpPr>
              <a:spLocks/>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7"/>
            <p:cNvSpPr>
              <a:spLocks/>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18"/>
            <p:cNvSpPr>
              <a:spLocks/>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28" name="组 27"/>
          <p:cNvGrpSpPr/>
          <p:nvPr/>
        </p:nvGrpSpPr>
        <p:grpSpPr>
          <a:xfrm>
            <a:off x="1338760" y="4250611"/>
            <a:ext cx="2461442" cy="2370951"/>
            <a:chOff x="1030001" y="4724869"/>
            <a:chExt cx="2461442" cy="2370951"/>
          </a:xfrm>
        </p:grpSpPr>
        <p:sp>
          <p:nvSpPr>
            <p:cNvPr id="26" name="文本框 8"/>
            <p:cNvSpPr txBox="1"/>
            <p:nvPr/>
          </p:nvSpPr>
          <p:spPr>
            <a:xfrm>
              <a:off x="1030001" y="5346430"/>
              <a:ext cx="2461442" cy="17493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tx1">
                      <a:lumMod val="75000"/>
                      <a:lumOff val="25000"/>
                    </a:schemeClr>
                  </a:solidFill>
                  <a:latin typeface="+mn-ea"/>
                </a:rPr>
                <a:t>用户可以在平台上查看食堂各个窗口的口碑、销量、菜品价格、排队人数、预计等待时间等信息，在菜品详情页面可以进行菜品预定。用户在消费完后有评价接口提醒用户进行评价，并按规定给用户奖励代金券和积分。</a:t>
              </a:r>
            </a:p>
          </p:txBody>
        </p:sp>
        <p:sp>
          <p:nvSpPr>
            <p:cNvPr id="27" name="矩形 26"/>
            <p:cNvSpPr/>
            <p:nvPr/>
          </p:nvSpPr>
          <p:spPr>
            <a:xfrm>
              <a:off x="1030001" y="4724869"/>
              <a:ext cx="2461441" cy="453457"/>
            </a:xfrm>
            <a:prstGeom prst="rect">
              <a:avLst/>
            </a:prstGeom>
            <a:solidFill>
              <a:schemeClr val="accent5">
                <a:lumMod val="75000"/>
              </a:schemeClr>
            </a:solidFill>
          </p:spPr>
          <p:txBody>
            <a:bodyPr wrap="square">
              <a:spAutoFit/>
            </a:bodyPr>
            <a:lstStyle/>
            <a:p>
              <a:pPr lvl="0" algn="ctr">
                <a:lnSpc>
                  <a:spcPct val="130000"/>
                </a:lnSpc>
              </a:pPr>
              <a:r>
                <a:rPr lang="zh-CN" altLang="en-US" sz="2000" b="1" dirty="0">
                  <a:solidFill>
                    <a:schemeClr val="bg1"/>
                  </a:solidFill>
                </a:rPr>
                <a:t>用户端</a:t>
              </a:r>
              <a:endParaRPr lang="en-US" altLang="zh-CN" sz="2000" b="1" dirty="0">
                <a:solidFill>
                  <a:schemeClr val="bg1"/>
                </a:solidFill>
              </a:endParaRPr>
            </a:p>
          </p:txBody>
        </p:sp>
      </p:grpSp>
      <p:sp>
        <p:nvSpPr>
          <p:cNvPr id="32" name="饼图 31"/>
          <p:cNvSpPr/>
          <p:nvPr/>
        </p:nvSpPr>
        <p:spPr>
          <a:xfrm>
            <a:off x="4770472" y="1494691"/>
            <a:ext cx="2576946" cy="2576944"/>
          </a:xfrm>
          <a:prstGeom prst="pie">
            <a:avLst>
              <a:gd name="adj1" fmla="val 19845934"/>
              <a:gd name="adj2" fmla="val 1620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33" name="椭圆 32"/>
          <p:cNvSpPr/>
          <p:nvPr/>
        </p:nvSpPr>
        <p:spPr>
          <a:xfrm>
            <a:off x="4950958" y="1675177"/>
            <a:ext cx="2215974" cy="221597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34" name="组合 22"/>
          <p:cNvGrpSpPr/>
          <p:nvPr/>
        </p:nvGrpSpPr>
        <p:grpSpPr>
          <a:xfrm>
            <a:off x="5661499" y="2471176"/>
            <a:ext cx="794889" cy="623974"/>
            <a:chOff x="3654425" y="5089525"/>
            <a:chExt cx="1860550" cy="1460500"/>
          </a:xfrm>
          <a:solidFill>
            <a:schemeClr val="bg1"/>
          </a:solidFill>
        </p:grpSpPr>
        <p:sp>
          <p:nvSpPr>
            <p:cNvPr id="38" name="Freeform 12"/>
            <p:cNvSpPr>
              <a:spLocks noEditPoints="1"/>
            </p:cNvSpPr>
            <p:nvPr/>
          </p:nvSpPr>
          <p:spPr bwMode="auto">
            <a:xfrm>
              <a:off x="3654425" y="5089525"/>
              <a:ext cx="1860550" cy="1460500"/>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13"/>
            <p:cNvSpPr>
              <a:spLocks/>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14"/>
            <p:cNvSpPr>
              <a:spLocks/>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15"/>
            <p:cNvSpPr>
              <a:spLocks/>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16"/>
            <p:cNvSpPr>
              <a:spLocks/>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17"/>
            <p:cNvSpPr>
              <a:spLocks/>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18"/>
            <p:cNvSpPr>
              <a:spLocks/>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35" name="组 34"/>
          <p:cNvGrpSpPr/>
          <p:nvPr/>
        </p:nvGrpSpPr>
        <p:grpSpPr>
          <a:xfrm>
            <a:off x="4802946" y="4250611"/>
            <a:ext cx="2461442" cy="1674157"/>
            <a:chOff x="1030001" y="4724869"/>
            <a:chExt cx="2461442" cy="1674157"/>
          </a:xfrm>
        </p:grpSpPr>
        <p:sp>
          <p:nvSpPr>
            <p:cNvPr id="36" name="文本框 8"/>
            <p:cNvSpPr txBox="1"/>
            <p:nvPr/>
          </p:nvSpPr>
          <p:spPr>
            <a:xfrm>
              <a:off x="1030001" y="5346430"/>
              <a:ext cx="2461442" cy="10525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tx1">
                      <a:lumMod val="75000"/>
                      <a:lumOff val="25000"/>
                    </a:schemeClr>
                  </a:solidFill>
                  <a:latin typeface="+mn-ea"/>
                </a:rPr>
                <a:t>商家可以在平台上上架自己的窗口及菜品并填上每道菜所需的制作时间和配图，然后可以设置愿意发放的代金券金额。</a:t>
              </a:r>
            </a:p>
          </p:txBody>
        </p:sp>
        <p:sp>
          <p:nvSpPr>
            <p:cNvPr id="37" name="矩形 36"/>
            <p:cNvSpPr/>
            <p:nvPr/>
          </p:nvSpPr>
          <p:spPr>
            <a:xfrm>
              <a:off x="1030001" y="4724869"/>
              <a:ext cx="2461441" cy="453457"/>
            </a:xfrm>
            <a:prstGeom prst="rect">
              <a:avLst/>
            </a:prstGeom>
            <a:solidFill>
              <a:schemeClr val="accent5">
                <a:lumMod val="75000"/>
              </a:schemeClr>
            </a:solidFill>
          </p:spPr>
          <p:txBody>
            <a:bodyPr wrap="square">
              <a:spAutoFit/>
            </a:bodyPr>
            <a:lstStyle/>
            <a:p>
              <a:pPr lvl="0" algn="ctr">
                <a:lnSpc>
                  <a:spcPct val="130000"/>
                </a:lnSpc>
              </a:pPr>
              <a:r>
                <a:rPr lang="zh-CN" altLang="en-US" sz="2000" b="1" dirty="0">
                  <a:solidFill>
                    <a:schemeClr val="bg1"/>
                  </a:solidFill>
                </a:rPr>
                <a:t>商家端</a:t>
              </a:r>
              <a:endParaRPr lang="en-US" altLang="zh-CN" sz="2000" b="1" dirty="0">
                <a:solidFill>
                  <a:schemeClr val="bg1"/>
                </a:solidFill>
              </a:endParaRPr>
            </a:p>
          </p:txBody>
        </p:sp>
      </p:grpSp>
      <p:sp>
        <p:nvSpPr>
          <p:cNvPr id="46" name="饼图 45"/>
          <p:cNvSpPr/>
          <p:nvPr/>
        </p:nvSpPr>
        <p:spPr>
          <a:xfrm>
            <a:off x="8234658" y="1494691"/>
            <a:ext cx="2576946" cy="2576944"/>
          </a:xfrm>
          <a:prstGeom prst="pie">
            <a:avLst>
              <a:gd name="adj1" fmla="val 19845934"/>
              <a:gd name="adj2" fmla="val 1620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47" name="椭圆 46"/>
          <p:cNvSpPr/>
          <p:nvPr/>
        </p:nvSpPr>
        <p:spPr>
          <a:xfrm>
            <a:off x="8415144" y="1675177"/>
            <a:ext cx="2215974" cy="221597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48" name="组合 22"/>
          <p:cNvGrpSpPr/>
          <p:nvPr/>
        </p:nvGrpSpPr>
        <p:grpSpPr>
          <a:xfrm>
            <a:off x="9125685" y="2471176"/>
            <a:ext cx="794889" cy="623974"/>
            <a:chOff x="3654425" y="5089525"/>
            <a:chExt cx="1860550" cy="1460500"/>
          </a:xfrm>
          <a:solidFill>
            <a:schemeClr val="bg1"/>
          </a:solidFill>
        </p:grpSpPr>
        <p:sp>
          <p:nvSpPr>
            <p:cNvPr id="52" name="Freeform 12"/>
            <p:cNvSpPr>
              <a:spLocks noEditPoints="1"/>
            </p:cNvSpPr>
            <p:nvPr/>
          </p:nvSpPr>
          <p:spPr bwMode="auto">
            <a:xfrm>
              <a:off x="3654425" y="5089525"/>
              <a:ext cx="1860550" cy="1460500"/>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13"/>
            <p:cNvSpPr>
              <a:spLocks/>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14"/>
            <p:cNvSpPr>
              <a:spLocks/>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15"/>
            <p:cNvSpPr>
              <a:spLocks/>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16"/>
            <p:cNvSpPr>
              <a:spLocks/>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17"/>
            <p:cNvSpPr>
              <a:spLocks/>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8" name="Freeform 18"/>
            <p:cNvSpPr>
              <a:spLocks/>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 48"/>
          <p:cNvGrpSpPr/>
          <p:nvPr/>
        </p:nvGrpSpPr>
        <p:grpSpPr>
          <a:xfrm>
            <a:off x="8267132" y="4250611"/>
            <a:ext cx="2461442" cy="1890819"/>
            <a:chOff x="1030001" y="4724869"/>
            <a:chExt cx="2461442" cy="1890819"/>
          </a:xfrm>
        </p:grpSpPr>
        <p:sp>
          <p:nvSpPr>
            <p:cNvPr id="50" name="文本框 8"/>
            <p:cNvSpPr txBox="1"/>
            <p:nvPr/>
          </p:nvSpPr>
          <p:spPr>
            <a:xfrm>
              <a:off x="1030001" y="5346430"/>
              <a:ext cx="2461442" cy="12692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tx1">
                      <a:lumMod val="75000"/>
                      <a:lumOff val="25000"/>
                    </a:schemeClr>
                  </a:solidFill>
                  <a:latin typeface="+mn-ea"/>
                </a:rPr>
                <a:t>管理员可以查看每份订单的详情，设置点赞和评论奖励的积分数已经积分与代金券的兑换比例。同时管理员可以设置优秀商家来让平台进行优先推广。</a:t>
              </a:r>
            </a:p>
          </p:txBody>
        </p:sp>
        <p:sp>
          <p:nvSpPr>
            <p:cNvPr id="51" name="矩形 50"/>
            <p:cNvSpPr/>
            <p:nvPr/>
          </p:nvSpPr>
          <p:spPr>
            <a:xfrm>
              <a:off x="1030001" y="4724869"/>
              <a:ext cx="2461441" cy="453457"/>
            </a:xfrm>
            <a:prstGeom prst="rect">
              <a:avLst/>
            </a:prstGeom>
            <a:solidFill>
              <a:schemeClr val="accent5">
                <a:lumMod val="75000"/>
              </a:schemeClr>
            </a:solidFill>
          </p:spPr>
          <p:txBody>
            <a:bodyPr wrap="square">
              <a:spAutoFit/>
            </a:bodyPr>
            <a:lstStyle/>
            <a:p>
              <a:pPr lvl="0" algn="ctr">
                <a:lnSpc>
                  <a:spcPct val="130000"/>
                </a:lnSpc>
              </a:pPr>
              <a:r>
                <a:rPr lang="zh-CN" altLang="en-US" sz="2000" b="1" dirty="0">
                  <a:solidFill>
                    <a:schemeClr val="bg1"/>
                  </a:solidFill>
                </a:rPr>
                <a:t>管理员端</a:t>
              </a:r>
              <a:endParaRPr lang="en-US" altLang="zh-CN" sz="2000" b="1" dirty="0">
                <a:solidFill>
                  <a:schemeClr val="bg1"/>
                </a:solidFill>
              </a:endParaRPr>
            </a:p>
          </p:txBody>
        </p:sp>
      </p:grpSp>
    </p:spTree>
    <p:extLst>
      <p:ext uri="{BB962C8B-B14F-4D97-AF65-F5344CB8AC3E}">
        <p14:creationId xmlns:p14="http://schemas.microsoft.com/office/powerpoint/2010/main" val="29411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2B527A60-B55E-4EAD-A779-F97A789C4DC5}"/>
              </a:ext>
            </a:extLst>
          </p:cNvPr>
          <p:cNvSpPr>
            <a:spLocks noGrp="1"/>
          </p:cNvSpPr>
          <p:nvPr>
            <p:ph type="body" sz="quarter" idx="10"/>
          </p:nvPr>
        </p:nvSpPr>
        <p:spPr/>
        <p:txBody>
          <a:bodyPr/>
          <a:lstStyle/>
          <a:p>
            <a:r>
              <a:rPr lang="en-US" altLang="zh-CN" dirty="0"/>
              <a:t>5.3 </a:t>
            </a:r>
            <a:r>
              <a:rPr lang="zh-CN" altLang="en-US" dirty="0"/>
              <a:t>功能验收标准</a:t>
            </a:r>
          </a:p>
        </p:txBody>
      </p:sp>
      <p:sp>
        <p:nvSpPr>
          <p:cNvPr id="3" name="文本框 2">
            <a:extLst>
              <a:ext uri="{FF2B5EF4-FFF2-40B4-BE49-F238E27FC236}">
                <a16:creationId xmlns:a16="http://schemas.microsoft.com/office/drawing/2014/main" id="{C88254B7-6F6B-4597-B4D2-F5618832A882}"/>
              </a:ext>
            </a:extLst>
          </p:cNvPr>
          <p:cNvSpPr txBox="1"/>
          <p:nvPr/>
        </p:nvSpPr>
        <p:spPr>
          <a:xfrm>
            <a:off x="322289" y="1466850"/>
            <a:ext cx="2849537" cy="1082732"/>
          </a:xfrm>
          <a:prstGeom prst="rect">
            <a:avLst/>
          </a:prstGeom>
          <a:noFill/>
        </p:spPr>
        <p:txBody>
          <a:bodyPr wrap="square" rtlCol="0">
            <a:spAutoFit/>
          </a:bodyPr>
          <a:lstStyle/>
          <a:p>
            <a:pPr>
              <a:lnSpc>
                <a:spcPct val="130000"/>
              </a:lnSpc>
              <a:spcBef>
                <a:spcPts val="600"/>
              </a:spcBef>
            </a:pPr>
            <a:r>
              <a:rPr lang="zh-CN" altLang="en-US" sz="2400" kern="0" dirty="0">
                <a:solidFill>
                  <a:schemeClr val="accent4">
                    <a:lumMod val="75000"/>
                  </a:schemeClr>
                </a:solidFill>
                <a:latin typeface="+mn-ea"/>
                <a:cs typeface="+mn-ea"/>
                <a:sym typeface="+mn-lt"/>
              </a:rPr>
              <a:t>功能验收标准</a:t>
            </a:r>
            <a:endParaRPr lang="en-US" altLang="zh-CN" sz="2400" kern="0" dirty="0">
              <a:solidFill>
                <a:schemeClr val="accent4">
                  <a:lumMod val="75000"/>
                </a:schemeClr>
              </a:solidFill>
              <a:latin typeface="+mn-ea"/>
              <a:cs typeface="+mn-ea"/>
              <a:sym typeface="+mn-lt"/>
            </a:endParaRPr>
          </a:p>
          <a:p>
            <a:pPr>
              <a:lnSpc>
                <a:spcPct val="130000"/>
              </a:lnSpc>
              <a:spcBef>
                <a:spcPts val="600"/>
              </a:spcBef>
            </a:pPr>
            <a:endParaRPr lang="en-US" altLang="zh-CN" sz="2400" kern="0" dirty="0">
              <a:solidFill>
                <a:schemeClr val="accent4">
                  <a:lumMod val="75000"/>
                </a:schemeClr>
              </a:solidFill>
              <a:latin typeface="+mn-ea"/>
              <a:cs typeface="+mn-ea"/>
              <a:sym typeface="+mn-lt"/>
            </a:endParaRPr>
          </a:p>
        </p:txBody>
      </p:sp>
      <p:sp>
        <p:nvSpPr>
          <p:cNvPr id="4" name="文本框 3">
            <a:extLst>
              <a:ext uri="{FF2B5EF4-FFF2-40B4-BE49-F238E27FC236}">
                <a16:creationId xmlns:a16="http://schemas.microsoft.com/office/drawing/2014/main" id="{F66F2426-31B9-41F5-BD38-56FF8A285216}"/>
              </a:ext>
            </a:extLst>
          </p:cNvPr>
          <p:cNvSpPr txBox="1"/>
          <p:nvPr/>
        </p:nvSpPr>
        <p:spPr>
          <a:xfrm>
            <a:off x="332595" y="2823206"/>
            <a:ext cx="5164110" cy="1894045"/>
          </a:xfrm>
          <a:prstGeom prst="rect">
            <a:avLst/>
          </a:prstGeom>
          <a:noFill/>
        </p:spPr>
        <p:txBody>
          <a:bodyPr wrap="square" rtlCol="0">
            <a:spAutoFit/>
          </a:bodyPr>
          <a:lstStyle/>
          <a:p>
            <a:pPr>
              <a:lnSpc>
                <a:spcPct val="130000"/>
              </a:lnSpc>
              <a:spcBef>
                <a:spcPts val="600"/>
              </a:spcBef>
            </a:pPr>
            <a:r>
              <a:rPr lang="zh-CN" altLang="en-US" sz="1200" kern="0" dirty="0">
                <a:latin typeface="微软雅黑" panose="020B0503020204020204" pitchFamily="34" charset="-122"/>
                <a:ea typeface="微软雅黑" panose="020B0503020204020204" pitchFamily="34" charset="-122"/>
                <a:cs typeface="+mn-ea"/>
                <a:sym typeface="+mn-lt"/>
              </a:rPr>
              <a:t>商家端：</a:t>
            </a:r>
          </a:p>
          <a:p>
            <a:pPr>
              <a:lnSpc>
                <a:spcPct val="130000"/>
              </a:lnSpc>
              <a:spcBef>
                <a:spcPts val="600"/>
              </a:spcBef>
            </a:pPr>
            <a:r>
              <a:rPr lang="zh-CN" altLang="en-US" sz="1200" kern="0" dirty="0">
                <a:latin typeface="微软雅黑" panose="020B0503020204020204" pitchFamily="34" charset="-122"/>
                <a:ea typeface="微软雅黑" panose="020B0503020204020204" pitchFamily="34" charset="-122"/>
                <a:cs typeface="+mn-ea"/>
                <a:sym typeface="+mn-lt"/>
              </a:rPr>
              <a:t>（</a:t>
            </a:r>
            <a:r>
              <a:rPr lang="en-US" altLang="zh-CN" sz="1200" kern="0" dirty="0">
                <a:latin typeface="微软雅黑" panose="020B0503020204020204" pitchFamily="34" charset="-122"/>
                <a:ea typeface="微软雅黑" panose="020B0503020204020204" pitchFamily="34" charset="-122"/>
                <a:cs typeface="+mn-ea"/>
                <a:sym typeface="+mn-lt"/>
              </a:rPr>
              <a:t>1</a:t>
            </a:r>
            <a:r>
              <a:rPr lang="zh-CN" altLang="en-US" sz="1200" kern="0" dirty="0">
                <a:latin typeface="微软雅黑" panose="020B0503020204020204" pitchFamily="34" charset="-122"/>
                <a:ea typeface="微软雅黑" panose="020B0503020204020204" pitchFamily="34" charset="-122"/>
                <a:cs typeface="+mn-ea"/>
                <a:sym typeface="+mn-lt"/>
              </a:rPr>
              <a:t>）登录账号</a:t>
            </a:r>
          </a:p>
          <a:p>
            <a:pPr>
              <a:lnSpc>
                <a:spcPct val="130000"/>
              </a:lnSpc>
              <a:spcBef>
                <a:spcPts val="600"/>
              </a:spcBef>
            </a:pPr>
            <a:r>
              <a:rPr lang="zh-CN" altLang="en-US" sz="1200" kern="0" dirty="0">
                <a:latin typeface="微软雅黑" panose="020B0503020204020204" pitchFamily="34" charset="-122"/>
                <a:ea typeface="微软雅黑" panose="020B0503020204020204" pitchFamily="34" charset="-122"/>
                <a:cs typeface="+mn-ea"/>
                <a:sym typeface="+mn-lt"/>
              </a:rPr>
              <a:t>（</a:t>
            </a:r>
            <a:r>
              <a:rPr lang="en-US" altLang="zh-CN" sz="1200" kern="0" dirty="0">
                <a:latin typeface="微软雅黑" panose="020B0503020204020204" pitchFamily="34" charset="-122"/>
                <a:ea typeface="微软雅黑" panose="020B0503020204020204" pitchFamily="34" charset="-122"/>
                <a:cs typeface="+mn-ea"/>
                <a:sym typeface="+mn-lt"/>
              </a:rPr>
              <a:t>2</a:t>
            </a:r>
            <a:r>
              <a:rPr lang="zh-CN" altLang="en-US" sz="1200" kern="0" dirty="0">
                <a:latin typeface="微软雅黑" panose="020B0503020204020204" pitchFamily="34" charset="-122"/>
                <a:ea typeface="微软雅黑" panose="020B0503020204020204" pitchFamily="34" charset="-122"/>
                <a:cs typeface="+mn-ea"/>
                <a:sym typeface="+mn-lt"/>
              </a:rPr>
              <a:t>）管理菜品：对菜品增删改查</a:t>
            </a:r>
          </a:p>
          <a:p>
            <a:pPr>
              <a:lnSpc>
                <a:spcPct val="130000"/>
              </a:lnSpc>
              <a:spcBef>
                <a:spcPts val="600"/>
              </a:spcBef>
            </a:pPr>
            <a:r>
              <a:rPr lang="zh-CN" altLang="en-US" sz="1200" kern="0" dirty="0">
                <a:latin typeface="微软雅黑" panose="020B0503020204020204" pitchFamily="34" charset="-122"/>
                <a:ea typeface="微软雅黑" panose="020B0503020204020204" pitchFamily="34" charset="-122"/>
                <a:cs typeface="+mn-ea"/>
                <a:sym typeface="+mn-lt"/>
              </a:rPr>
              <a:t>（</a:t>
            </a:r>
            <a:r>
              <a:rPr lang="en-US" altLang="zh-CN" sz="1200" kern="0" dirty="0">
                <a:latin typeface="微软雅黑" panose="020B0503020204020204" pitchFamily="34" charset="-122"/>
                <a:ea typeface="微软雅黑" panose="020B0503020204020204" pitchFamily="34" charset="-122"/>
                <a:cs typeface="+mn-ea"/>
                <a:sym typeface="+mn-lt"/>
              </a:rPr>
              <a:t>3</a:t>
            </a:r>
            <a:r>
              <a:rPr lang="zh-CN" altLang="en-US" sz="1200" kern="0" dirty="0">
                <a:latin typeface="微软雅黑" panose="020B0503020204020204" pitchFamily="34" charset="-122"/>
                <a:ea typeface="微软雅黑" panose="020B0503020204020204" pitchFamily="34" charset="-122"/>
                <a:cs typeface="+mn-ea"/>
                <a:sym typeface="+mn-lt"/>
              </a:rPr>
              <a:t>）设置优惠：对某菜品设置折扣，优惠券等</a:t>
            </a:r>
          </a:p>
          <a:p>
            <a:pPr>
              <a:lnSpc>
                <a:spcPct val="130000"/>
              </a:lnSpc>
              <a:spcBef>
                <a:spcPts val="600"/>
              </a:spcBef>
            </a:pPr>
            <a:r>
              <a:rPr lang="zh-CN" altLang="en-US" sz="1200" kern="0" dirty="0">
                <a:latin typeface="微软雅黑" panose="020B0503020204020204" pitchFamily="34" charset="-122"/>
                <a:ea typeface="微软雅黑" panose="020B0503020204020204" pitchFamily="34" charset="-122"/>
                <a:cs typeface="+mn-ea"/>
                <a:sym typeface="+mn-lt"/>
              </a:rPr>
              <a:t>（</a:t>
            </a:r>
            <a:r>
              <a:rPr lang="en-US" altLang="zh-CN" sz="1200" kern="0" dirty="0">
                <a:latin typeface="微软雅黑" panose="020B0503020204020204" pitchFamily="34" charset="-122"/>
                <a:ea typeface="微软雅黑" panose="020B0503020204020204" pitchFamily="34" charset="-122"/>
                <a:cs typeface="+mn-ea"/>
                <a:sym typeface="+mn-lt"/>
              </a:rPr>
              <a:t>4</a:t>
            </a:r>
            <a:r>
              <a:rPr lang="zh-CN" altLang="en-US" sz="1200" kern="0" dirty="0">
                <a:latin typeface="微软雅黑" panose="020B0503020204020204" pitchFamily="34" charset="-122"/>
                <a:ea typeface="微软雅黑" panose="020B0503020204020204" pitchFamily="34" charset="-122"/>
                <a:cs typeface="+mn-ea"/>
                <a:sym typeface="+mn-lt"/>
              </a:rPr>
              <a:t>）查看评价：查看店铺获得的评价，并且可以对恶意评价进行举报</a:t>
            </a:r>
          </a:p>
          <a:p>
            <a:pPr>
              <a:lnSpc>
                <a:spcPct val="130000"/>
              </a:lnSpc>
              <a:spcBef>
                <a:spcPts val="600"/>
              </a:spcBef>
            </a:pPr>
            <a:r>
              <a:rPr lang="zh-CN" altLang="en-US" sz="1200" kern="0" dirty="0">
                <a:latin typeface="微软雅黑" panose="020B0503020204020204" pitchFamily="34" charset="-122"/>
                <a:ea typeface="微软雅黑" panose="020B0503020204020204" pitchFamily="34" charset="-122"/>
                <a:cs typeface="+mn-ea"/>
                <a:sym typeface="+mn-lt"/>
              </a:rPr>
              <a:t>（</a:t>
            </a:r>
            <a:r>
              <a:rPr lang="en-US" altLang="zh-CN" sz="1200" kern="0" dirty="0">
                <a:latin typeface="微软雅黑" panose="020B0503020204020204" pitchFamily="34" charset="-122"/>
                <a:ea typeface="微软雅黑" panose="020B0503020204020204" pitchFamily="34" charset="-122"/>
                <a:cs typeface="+mn-ea"/>
                <a:sym typeface="+mn-lt"/>
              </a:rPr>
              <a:t>5</a:t>
            </a:r>
            <a:r>
              <a:rPr lang="zh-CN" altLang="en-US" sz="1200" kern="0" dirty="0">
                <a:latin typeface="微软雅黑" panose="020B0503020204020204" pitchFamily="34" charset="-122"/>
                <a:ea typeface="微软雅黑" panose="020B0503020204020204" pitchFamily="34" charset="-122"/>
                <a:cs typeface="+mn-ea"/>
                <a:sym typeface="+mn-lt"/>
              </a:rPr>
              <a:t>）接单拒单：对用户下的单选择接受或者拒绝</a:t>
            </a:r>
          </a:p>
        </p:txBody>
      </p:sp>
      <p:sp>
        <p:nvSpPr>
          <p:cNvPr id="5" name="文本框 4">
            <a:extLst>
              <a:ext uri="{FF2B5EF4-FFF2-40B4-BE49-F238E27FC236}">
                <a16:creationId xmlns:a16="http://schemas.microsoft.com/office/drawing/2014/main" id="{DB8BFFAD-B8BC-4E48-812F-D7A14616EA40}"/>
              </a:ext>
            </a:extLst>
          </p:cNvPr>
          <p:cNvSpPr txBox="1"/>
          <p:nvPr/>
        </p:nvSpPr>
        <p:spPr>
          <a:xfrm>
            <a:off x="6096000" y="1992507"/>
            <a:ext cx="5773710" cy="4670189"/>
          </a:xfrm>
          <a:prstGeom prst="rect">
            <a:avLst/>
          </a:prstGeom>
          <a:noFill/>
        </p:spPr>
        <p:txBody>
          <a:bodyPr wrap="square" rtlCol="0">
            <a:spAutoFit/>
          </a:bodyPr>
          <a:lstStyle/>
          <a:p>
            <a:pPr>
              <a:lnSpc>
                <a:spcPct val="130000"/>
              </a:lnSpc>
              <a:spcBef>
                <a:spcPts val="600"/>
              </a:spcBef>
            </a:pPr>
            <a:r>
              <a:rPr lang="zh-CN" altLang="en-US" sz="1200" kern="0" dirty="0">
                <a:latin typeface="微软雅黑" panose="020B0503020204020204" pitchFamily="34" charset="-122"/>
                <a:ea typeface="微软雅黑" panose="020B0503020204020204" pitchFamily="34" charset="-122"/>
                <a:cs typeface="+mn-ea"/>
                <a:sym typeface="+mn-lt"/>
              </a:rPr>
              <a:t>客户端：</a:t>
            </a:r>
          </a:p>
          <a:p>
            <a:pPr>
              <a:lnSpc>
                <a:spcPct val="130000"/>
              </a:lnSpc>
              <a:spcBef>
                <a:spcPts val="600"/>
              </a:spcBef>
            </a:pPr>
            <a:r>
              <a:rPr lang="zh-CN" altLang="en-US" sz="1200" kern="0" dirty="0">
                <a:latin typeface="微软雅黑" panose="020B0503020204020204" pitchFamily="34" charset="-122"/>
                <a:ea typeface="微软雅黑" panose="020B0503020204020204" pitchFamily="34" charset="-122"/>
                <a:cs typeface="+mn-ea"/>
                <a:sym typeface="+mn-lt"/>
              </a:rPr>
              <a:t>（</a:t>
            </a:r>
            <a:r>
              <a:rPr lang="en-US" altLang="zh-CN" sz="1200" kern="0" dirty="0">
                <a:latin typeface="微软雅黑" panose="020B0503020204020204" pitchFamily="34" charset="-122"/>
                <a:ea typeface="微软雅黑" panose="020B0503020204020204" pitchFamily="34" charset="-122"/>
                <a:cs typeface="+mn-ea"/>
                <a:sym typeface="+mn-lt"/>
              </a:rPr>
              <a:t>1</a:t>
            </a:r>
            <a:r>
              <a:rPr lang="zh-CN" altLang="en-US" sz="1200" kern="0" dirty="0">
                <a:latin typeface="微软雅黑" panose="020B0503020204020204" pitchFamily="34" charset="-122"/>
                <a:ea typeface="微软雅黑" panose="020B0503020204020204" pitchFamily="34" charset="-122"/>
                <a:cs typeface="+mn-ea"/>
                <a:sym typeface="+mn-lt"/>
              </a:rPr>
              <a:t>）登录账号</a:t>
            </a:r>
          </a:p>
          <a:p>
            <a:pPr>
              <a:lnSpc>
                <a:spcPct val="130000"/>
              </a:lnSpc>
              <a:spcBef>
                <a:spcPts val="600"/>
              </a:spcBef>
            </a:pPr>
            <a:r>
              <a:rPr lang="zh-CN" altLang="en-US" sz="1200" kern="0" dirty="0">
                <a:latin typeface="微软雅黑" panose="020B0503020204020204" pitchFamily="34" charset="-122"/>
                <a:ea typeface="微软雅黑" panose="020B0503020204020204" pitchFamily="34" charset="-122"/>
                <a:cs typeface="+mn-ea"/>
                <a:sym typeface="+mn-lt"/>
              </a:rPr>
              <a:t>（</a:t>
            </a:r>
            <a:r>
              <a:rPr lang="en-US" altLang="zh-CN" sz="1200" kern="0" dirty="0">
                <a:latin typeface="微软雅黑" panose="020B0503020204020204" pitchFamily="34" charset="-122"/>
                <a:ea typeface="微软雅黑" panose="020B0503020204020204" pitchFamily="34" charset="-122"/>
                <a:cs typeface="+mn-ea"/>
                <a:sym typeface="+mn-lt"/>
              </a:rPr>
              <a:t>2</a:t>
            </a:r>
            <a:r>
              <a:rPr lang="zh-CN" altLang="en-US" sz="1200" kern="0" dirty="0">
                <a:latin typeface="微软雅黑" panose="020B0503020204020204" pitchFamily="34" charset="-122"/>
                <a:ea typeface="微软雅黑" panose="020B0503020204020204" pitchFamily="34" charset="-122"/>
                <a:cs typeface="+mn-ea"/>
                <a:sym typeface="+mn-lt"/>
              </a:rPr>
              <a:t>）查看预计排队时间：查看食堂每个窗口的排队人数以及等待时间</a:t>
            </a:r>
          </a:p>
          <a:p>
            <a:pPr>
              <a:lnSpc>
                <a:spcPct val="130000"/>
              </a:lnSpc>
              <a:spcBef>
                <a:spcPts val="600"/>
              </a:spcBef>
            </a:pPr>
            <a:r>
              <a:rPr lang="zh-CN" altLang="en-US" sz="1200" kern="0" dirty="0">
                <a:latin typeface="微软雅黑" panose="020B0503020204020204" pitchFamily="34" charset="-122"/>
                <a:ea typeface="微软雅黑" panose="020B0503020204020204" pitchFamily="34" charset="-122"/>
                <a:cs typeface="+mn-ea"/>
                <a:sym typeface="+mn-lt"/>
              </a:rPr>
              <a:t>（</a:t>
            </a:r>
            <a:r>
              <a:rPr lang="en-US" altLang="zh-CN" sz="1200" kern="0" dirty="0">
                <a:latin typeface="微软雅黑" panose="020B0503020204020204" pitchFamily="34" charset="-122"/>
                <a:ea typeface="微软雅黑" panose="020B0503020204020204" pitchFamily="34" charset="-122"/>
                <a:cs typeface="+mn-ea"/>
                <a:sym typeface="+mn-lt"/>
              </a:rPr>
              <a:t>3</a:t>
            </a:r>
            <a:r>
              <a:rPr lang="zh-CN" altLang="en-US" sz="1200" kern="0" dirty="0">
                <a:latin typeface="微软雅黑" panose="020B0503020204020204" pitchFamily="34" charset="-122"/>
                <a:ea typeface="微软雅黑" panose="020B0503020204020204" pitchFamily="34" charset="-122"/>
                <a:cs typeface="+mn-ea"/>
                <a:sym typeface="+mn-lt"/>
              </a:rPr>
              <a:t>）查看评价：可以查看其他用户商家的评价</a:t>
            </a:r>
          </a:p>
          <a:p>
            <a:pPr>
              <a:lnSpc>
                <a:spcPct val="130000"/>
              </a:lnSpc>
              <a:spcBef>
                <a:spcPts val="600"/>
              </a:spcBef>
            </a:pPr>
            <a:r>
              <a:rPr lang="zh-CN" altLang="en-US" sz="1200" kern="0" dirty="0">
                <a:latin typeface="微软雅黑" panose="020B0503020204020204" pitchFamily="34" charset="-122"/>
                <a:ea typeface="微软雅黑" panose="020B0503020204020204" pitchFamily="34" charset="-122"/>
                <a:cs typeface="+mn-ea"/>
                <a:sym typeface="+mn-lt"/>
              </a:rPr>
              <a:t>（</a:t>
            </a:r>
            <a:r>
              <a:rPr lang="en-US" altLang="zh-CN" sz="1200" kern="0" dirty="0">
                <a:latin typeface="微软雅黑" panose="020B0503020204020204" pitchFamily="34" charset="-122"/>
                <a:ea typeface="微软雅黑" panose="020B0503020204020204" pitchFamily="34" charset="-122"/>
                <a:cs typeface="+mn-ea"/>
                <a:sym typeface="+mn-lt"/>
              </a:rPr>
              <a:t>4</a:t>
            </a:r>
            <a:r>
              <a:rPr lang="zh-CN" altLang="en-US" sz="1200" kern="0" dirty="0">
                <a:latin typeface="微软雅黑" panose="020B0503020204020204" pitchFamily="34" charset="-122"/>
                <a:ea typeface="微软雅黑" panose="020B0503020204020204" pitchFamily="34" charset="-122"/>
                <a:cs typeface="+mn-ea"/>
                <a:sym typeface="+mn-lt"/>
              </a:rPr>
              <a:t>）预约就餐：选择自己想要购买的商品，提交订单即可预定</a:t>
            </a:r>
          </a:p>
          <a:p>
            <a:pPr>
              <a:lnSpc>
                <a:spcPct val="130000"/>
              </a:lnSpc>
              <a:spcBef>
                <a:spcPts val="600"/>
              </a:spcBef>
            </a:pPr>
            <a:r>
              <a:rPr lang="zh-CN" altLang="en-US" sz="1200" kern="0" dirty="0">
                <a:latin typeface="微软雅黑" panose="020B0503020204020204" pitchFamily="34" charset="-122"/>
                <a:ea typeface="微软雅黑" panose="020B0503020204020204" pitchFamily="34" charset="-122"/>
                <a:cs typeface="+mn-ea"/>
                <a:sym typeface="+mn-lt"/>
              </a:rPr>
              <a:t>（</a:t>
            </a:r>
            <a:r>
              <a:rPr lang="en-US" altLang="zh-CN" sz="1200" kern="0" dirty="0">
                <a:latin typeface="微软雅黑" panose="020B0503020204020204" pitchFamily="34" charset="-122"/>
                <a:ea typeface="微软雅黑" panose="020B0503020204020204" pitchFamily="34" charset="-122"/>
                <a:cs typeface="+mn-ea"/>
                <a:sym typeface="+mn-lt"/>
              </a:rPr>
              <a:t>5</a:t>
            </a:r>
            <a:r>
              <a:rPr lang="zh-CN" altLang="en-US" sz="1200" kern="0" dirty="0">
                <a:latin typeface="微软雅黑" panose="020B0503020204020204" pitchFamily="34" charset="-122"/>
                <a:ea typeface="微软雅黑" panose="020B0503020204020204" pitchFamily="34" charset="-122"/>
                <a:cs typeface="+mn-ea"/>
                <a:sym typeface="+mn-lt"/>
              </a:rPr>
              <a:t>）评价商家：在订单完成后可以对商家和菜品进行评价，通过评价可以获得积分</a:t>
            </a:r>
          </a:p>
          <a:p>
            <a:pPr>
              <a:lnSpc>
                <a:spcPct val="130000"/>
              </a:lnSpc>
              <a:spcBef>
                <a:spcPts val="600"/>
              </a:spcBef>
            </a:pPr>
            <a:r>
              <a:rPr lang="zh-CN" altLang="en-US" sz="1200" kern="0" dirty="0">
                <a:latin typeface="微软雅黑" panose="020B0503020204020204" pitchFamily="34" charset="-122"/>
                <a:ea typeface="微软雅黑" panose="020B0503020204020204" pitchFamily="34" charset="-122"/>
                <a:cs typeface="+mn-ea"/>
                <a:sym typeface="+mn-lt"/>
              </a:rPr>
              <a:t>（</a:t>
            </a:r>
            <a:r>
              <a:rPr lang="en-US" altLang="zh-CN" sz="1200" kern="0" dirty="0">
                <a:latin typeface="微软雅黑" panose="020B0503020204020204" pitchFamily="34" charset="-122"/>
                <a:ea typeface="微软雅黑" panose="020B0503020204020204" pitchFamily="34" charset="-122"/>
                <a:cs typeface="+mn-ea"/>
                <a:sym typeface="+mn-lt"/>
              </a:rPr>
              <a:t>6</a:t>
            </a:r>
            <a:r>
              <a:rPr lang="zh-CN" altLang="en-US" sz="1200" kern="0" dirty="0">
                <a:latin typeface="微软雅黑" panose="020B0503020204020204" pitchFamily="34" charset="-122"/>
                <a:ea typeface="微软雅黑" panose="020B0503020204020204" pitchFamily="34" charset="-122"/>
                <a:cs typeface="+mn-ea"/>
                <a:sym typeface="+mn-lt"/>
              </a:rPr>
              <a:t>）积分兑换：用户可以使用一定数量的积分兑换代金券等</a:t>
            </a:r>
          </a:p>
          <a:p>
            <a:pPr>
              <a:lnSpc>
                <a:spcPct val="130000"/>
              </a:lnSpc>
              <a:spcBef>
                <a:spcPts val="600"/>
              </a:spcBef>
            </a:pPr>
            <a:r>
              <a:rPr lang="zh-CN" altLang="en-US" sz="1200" kern="0" dirty="0">
                <a:latin typeface="微软雅黑" panose="020B0503020204020204" pitchFamily="34" charset="-122"/>
                <a:ea typeface="微软雅黑" panose="020B0503020204020204" pitchFamily="34" charset="-122"/>
                <a:cs typeface="+mn-ea"/>
                <a:sym typeface="+mn-lt"/>
              </a:rPr>
              <a:t>（</a:t>
            </a:r>
            <a:r>
              <a:rPr lang="en-US" altLang="zh-CN" sz="1200" kern="0" dirty="0">
                <a:latin typeface="微软雅黑" panose="020B0503020204020204" pitchFamily="34" charset="-122"/>
                <a:ea typeface="微软雅黑" panose="020B0503020204020204" pitchFamily="34" charset="-122"/>
                <a:cs typeface="+mn-ea"/>
                <a:sym typeface="+mn-lt"/>
              </a:rPr>
              <a:t>7</a:t>
            </a:r>
            <a:r>
              <a:rPr lang="zh-CN" altLang="en-US" sz="1200" kern="0" dirty="0">
                <a:latin typeface="微软雅黑" panose="020B0503020204020204" pitchFamily="34" charset="-122"/>
                <a:ea typeface="微软雅黑" panose="020B0503020204020204" pitchFamily="34" charset="-122"/>
                <a:cs typeface="+mn-ea"/>
                <a:sym typeface="+mn-lt"/>
              </a:rPr>
              <a:t>）排名查看：用户可以根据好评率，销量，等待时间等指标查看商家的排名</a:t>
            </a:r>
          </a:p>
          <a:p>
            <a:pPr>
              <a:lnSpc>
                <a:spcPct val="130000"/>
              </a:lnSpc>
              <a:spcBef>
                <a:spcPts val="600"/>
              </a:spcBef>
            </a:pPr>
            <a:r>
              <a:rPr lang="zh-CN" altLang="en-US" sz="1200" kern="0" dirty="0">
                <a:latin typeface="微软雅黑" panose="020B0503020204020204" pitchFamily="34" charset="-122"/>
                <a:ea typeface="微软雅黑" panose="020B0503020204020204" pitchFamily="34" charset="-122"/>
                <a:cs typeface="+mn-ea"/>
                <a:sym typeface="+mn-lt"/>
              </a:rPr>
              <a:t>管理员</a:t>
            </a:r>
          </a:p>
          <a:p>
            <a:pPr>
              <a:lnSpc>
                <a:spcPct val="130000"/>
              </a:lnSpc>
              <a:spcBef>
                <a:spcPts val="600"/>
              </a:spcBef>
            </a:pPr>
            <a:r>
              <a:rPr lang="zh-CN" altLang="en-US" sz="1200" kern="0" dirty="0">
                <a:latin typeface="微软雅黑" panose="020B0503020204020204" pitchFamily="34" charset="-122"/>
                <a:ea typeface="微软雅黑" panose="020B0503020204020204" pitchFamily="34" charset="-122"/>
                <a:cs typeface="+mn-ea"/>
                <a:sym typeface="+mn-lt"/>
              </a:rPr>
              <a:t>（</a:t>
            </a:r>
            <a:r>
              <a:rPr lang="en-US" altLang="zh-CN" sz="1200" kern="0" dirty="0">
                <a:latin typeface="微软雅黑" panose="020B0503020204020204" pitchFamily="34" charset="-122"/>
                <a:ea typeface="微软雅黑" panose="020B0503020204020204" pitchFamily="34" charset="-122"/>
                <a:cs typeface="+mn-ea"/>
                <a:sym typeface="+mn-lt"/>
              </a:rPr>
              <a:t>1</a:t>
            </a:r>
            <a:r>
              <a:rPr lang="zh-CN" altLang="en-US" sz="1200" kern="0" dirty="0">
                <a:latin typeface="微软雅黑" panose="020B0503020204020204" pitchFamily="34" charset="-122"/>
                <a:ea typeface="微软雅黑" panose="020B0503020204020204" pitchFamily="34" charset="-122"/>
                <a:cs typeface="+mn-ea"/>
                <a:sym typeface="+mn-lt"/>
              </a:rPr>
              <a:t>）登录账号</a:t>
            </a:r>
          </a:p>
          <a:p>
            <a:pPr>
              <a:lnSpc>
                <a:spcPct val="130000"/>
              </a:lnSpc>
              <a:spcBef>
                <a:spcPts val="600"/>
              </a:spcBef>
            </a:pPr>
            <a:r>
              <a:rPr lang="zh-CN" altLang="en-US" sz="1200" kern="0" dirty="0">
                <a:latin typeface="微软雅黑" panose="020B0503020204020204" pitchFamily="34" charset="-122"/>
                <a:ea typeface="微软雅黑" panose="020B0503020204020204" pitchFamily="34" charset="-122"/>
                <a:cs typeface="+mn-ea"/>
                <a:sym typeface="+mn-lt"/>
              </a:rPr>
              <a:t>（</a:t>
            </a:r>
            <a:r>
              <a:rPr lang="en-US" altLang="zh-CN" sz="1200" kern="0" dirty="0">
                <a:latin typeface="微软雅黑" panose="020B0503020204020204" pitchFamily="34" charset="-122"/>
                <a:ea typeface="微软雅黑" panose="020B0503020204020204" pitchFamily="34" charset="-122"/>
                <a:cs typeface="+mn-ea"/>
                <a:sym typeface="+mn-lt"/>
              </a:rPr>
              <a:t>2</a:t>
            </a:r>
            <a:r>
              <a:rPr lang="zh-CN" altLang="en-US" sz="1200" kern="0" dirty="0">
                <a:latin typeface="微软雅黑" panose="020B0503020204020204" pitchFamily="34" charset="-122"/>
                <a:ea typeface="微软雅黑" panose="020B0503020204020204" pitchFamily="34" charset="-122"/>
                <a:cs typeface="+mn-ea"/>
                <a:sym typeface="+mn-lt"/>
              </a:rPr>
              <a:t>）审核评价：对用户的评价进行评价</a:t>
            </a:r>
          </a:p>
          <a:p>
            <a:pPr>
              <a:lnSpc>
                <a:spcPct val="130000"/>
              </a:lnSpc>
              <a:spcBef>
                <a:spcPts val="600"/>
              </a:spcBef>
            </a:pPr>
            <a:r>
              <a:rPr lang="zh-CN" altLang="en-US" sz="1200" kern="0" dirty="0">
                <a:latin typeface="微软雅黑" panose="020B0503020204020204" pitchFamily="34" charset="-122"/>
                <a:ea typeface="微软雅黑" panose="020B0503020204020204" pitchFamily="34" charset="-122"/>
                <a:cs typeface="+mn-ea"/>
                <a:sym typeface="+mn-lt"/>
              </a:rPr>
              <a:t>（</a:t>
            </a:r>
            <a:r>
              <a:rPr lang="en-US" altLang="zh-CN" sz="1200" kern="0" dirty="0">
                <a:latin typeface="微软雅黑" panose="020B0503020204020204" pitchFamily="34" charset="-122"/>
                <a:ea typeface="微软雅黑" panose="020B0503020204020204" pitchFamily="34" charset="-122"/>
                <a:cs typeface="+mn-ea"/>
                <a:sym typeface="+mn-lt"/>
              </a:rPr>
              <a:t>3</a:t>
            </a:r>
            <a:r>
              <a:rPr lang="zh-CN" altLang="en-US" sz="1200" kern="0" dirty="0">
                <a:latin typeface="微软雅黑" panose="020B0503020204020204" pitchFamily="34" charset="-122"/>
                <a:ea typeface="微软雅黑" panose="020B0503020204020204" pitchFamily="34" charset="-122"/>
                <a:cs typeface="+mn-ea"/>
                <a:sym typeface="+mn-lt"/>
              </a:rPr>
              <a:t>）受理举报：对商家的举报进行受理</a:t>
            </a:r>
          </a:p>
          <a:p>
            <a:pPr>
              <a:lnSpc>
                <a:spcPct val="130000"/>
              </a:lnSpc>
              <a:spcBef>
                <a:spcPts val="600"/>
              </a:spcBef>
            </a:pPr>
            <a:r>
              <a:rPr lang="zh-CN" altLang="en-US" sz="1200" kern="0" dirty="0">
                <a:latin typeface="微软雅黑" panose="020B0503020204020204" pitchFamily="34" charset="-122"/>
                <a:ea typeface="微软雅黑" panose="020B0503020204020204" pitchFamily="34" charset="-122"/>
                <a:cs typeface="+mn-ea"/>
                <a:sym typeface="+mn-lt"/>
              </a:rPr>
              <a:t>（</a:t>
            </a:r>
            <a:r>
              <a:rPr lang="en-US" altLang="zh-CN" sz="1200" kern="0" dirty="0">
                <a:latin typeface="微软雅黑" panose="020B0503020204020204" pitchFamily="34" charset="-122"/>
                <a:ea typeface="微软雅黑" panose="020B0503020204020204" pitchFamily="34" charset="-122"/>
                <a:cs typeface="+mn-ea"/>
                <a:sym typeface="+mn-lt"/>
              </a:rPr>
              <a:t>4</a:t>
            </a:r>
            <a:r>
              <a:rPr lang="zh-CN" altLang="en-US" sz="1200" kern="0" dirty="0">
                <a:latin typeface="微软雅黑" panose="020B0503020204020204" pitchFamily="34" charset="-122"/>
                <a:ea typeface="微软雅黑" panose="020B0503020204020204" pitchFamily="34" charset="-122"/>
                <a:cs typeface="+mn-ea"/>
                <a:sym typeface="+mn-lt"/>
              </a:rPr>
              <a:t>）处理违规商家和用户：对于恶意刷单、恶意评价等违规行为的用户进行封号处理或暂时冻结账号</a:t>
            </a:r>
          </a:p>
          <a:p>
            <a:pPr>
              <a:lnSpc>
                <a:spcPct val="130000"/>
              </a:lnSpc>
              <a:spcBef>
                <a:spcPts val="600"/>
              </a:spcBef>
            </a:pPr>
            <a:endParaRPr lang="zh-CN" altLang="en-US" sz="1200" kern="0" dirty="0">
              <a:latin typeface="微软雅黑" panose="020B0503020204020204" pitchFamily="34" charset="-122"/>
              <a:ea typeface="微软雅黑" panose="020B0503020204020204" pitchFamily="34" charset="-122"/>
              <a:cs typeface="+mn-ea"/>
              <a:sym typeface="+mn-lt"/>
            </a:endParaRPr>
          </a:p>
        </p:txBody>
      </p:sp>
      <p:sp>
        <p:nvSpPr>
          <p:cNvPr id="6" name="文本框 5">
            <a:extLst>
              <a:ext uri="{FF2B5EF4-FFF2-40B4-BE49-F238E27FC236}">
                <a16:creationId xmlns:a16="http://schemas.microsoft.com/office/drawing/2014/main" id="{0918FEE6-FC0E-4018-872E-6247DABDF891}"/>
              </a:ext>
            </a:extLst>
          </p:cNvPr>
          <p:cNvSpPr txBox="1"/>
          <p:nvPr/>
        </p:nvSpPr>
        <p:spPr>
          <a:xfrm>
            <a:off x="322289" y="2176563"/>
            <a:ext cx="4857750" cy="746038"/>
          </a:xfrm>
          <a:prstGeom prst="rect">
            <a:avLst/>
          </a:prstGeom>
          <a:noFill/>
        </p:spPr>
        <p:txBody>
          <a:bodyPr wrap="square" rtlCol="0">
            <a:spAutoFit/>
          </a:bodyPr>
          <a:lstStyle/>
          <a:p>
            <a:pPr>
              <a:lnSpc>
                <a:spcPct val="130000"/>
              </a:lnSpc>
              <a:spcBef>
                <a:spcPts val="600"/>
              </a:spcBef>
            </a:pPr>
            <a:r>
              <a:rPr lang="zh-CN" altLang="zh-CN" dirty="0"/>
              <a:t>实现界面介绍的所有要求</a:t>
            </a:r>
            <a:r>
              <a:rPr lang="zh-CN" altLang="en-US" dirty="0"/>
              <a:t>并且实现以下功能：</a:t>
            </a:r>
            <a:endParaRPr lang="zh-CN" altLang="zh-CN" sz="1200" dirty="0"/>
          </a:p>
          <a:p>
            <a:pPr>
              <a:lnSpc>
                <a:spcPct val="130000"/>
              </a:lnSpc>
              <a:spcBef>
                <a:spcPts val="600"/>
              </a:spcBef>
            </a:pPr>
            <a:endParaRPr lang="zh-CN"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91443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kumimoji="1" lang="en-US" altLang="zh-CN" dirty="0"/>
              <a:t>THANK</a:t>
            </a:r>
            <a:r>
              <a:rPr kumimoji="1" lang="zh-CN" altLang="en-US" dirty="0"/>
              <a:t> </a:t>
            </a:r>
            <a:r>
              <a:rPr kumimoji="1" lang="en-US" altLang="zh-CN" dirty="0"/>
              <a:t>YOU!</a:t>
            </a:r>
            <a:endParaRPr kumimoji="1" lang="zh-CN" altLang="en-US" dirty="0"/>
          </a:p>
        </p:txBody>
      </p:sp>
      <p:sp>
        <p:nvSpPr>
          <p:cNvPr id="3" name="文本占位符 2"/>
          <p:cNvSpPr>
            <a:spLocks noGrp="1"/>
          </p:cNvSpPr>
          <p:nvPr>
            <p:ph type="body" sz="quarter" idx="14"/>
          </p:nvPr>
        </p:nvSpPr>
        <p:spPr>
          <a:xfrm>
            <a:off x="3809949" y="3134678"/>
            <a:ext cx="3003806" cy="588643"/>
          </a:xfrm>
        </p:spPr>
        <p:txBody>
          <a:bodyPr/>
          <a:lstStyle/>
          <a:p>
            <a:r>
              <a:rPr kumimoji="1" lang="zh-CN" altLang="en-US" dirty="0"/>
              <a:t>铁华组需求分析报告</a:t>
            </a:r>
          </a:p>
        </p:txBody>
      </p:sp>
      <p:sp>
        <p:nvSpPr>
          <p:cNvPr id="4" name="文本占位符 3"/>
          <p:cNvSpPr>
            <a:spLocks noGrp="1"/>
          </p:cNvSpPr>
          <p:nvPr>
            <p:ph type="body" sz="quarter" idx="15"/>
          </p:nvPr>
        </p:nvSpPr>
        <p:spPr>
          <a:xfrm>
            <a:off x="3748423" y="3984305"/>
            <a:ext cx="5110442" cy="1974044"/>
          </a:xfrm>
        </p:spPr>
        <p:txBody>
          <a:bodyPr/>
          <a:lstStyle/>
          <a:p>
            <a:r>
              <a:rPr kumimoji="1" lang="zh-CN" altLang="en-US" dirty="0"/>
              <a:t>答辩人：陈晟</a:t>
            </a:r>
            <a:endParaRPr kumimoji="1" lang="en-US" altLang="zh-CN" dirty="0"/>
          </a:p>
          <a:p>
            <a:r>
              <a:rPr kumimoji="1" lang="zh-CN" altLang="en-US" dirty="0"/>
              <a:t>小组名称：铁华组</a:t>
            </a:r>
            <a:endParaRPr kumimoji="1" lang="en-US" altLang="zh-CN" dirty="0"/>
          </a:p>
          <a:p>
            <a:pPr>
              <a:lnSpc>
                <a:spcPct val="130000"/>
              </a:lnSpc>
              <a:spcBef>
                <a:spcPts val="600"/>
              </a:spcBef>
            </a:pPr>
            <a:r>
              <a:rPr kumimoji="1" lang="zh-CN" altLang="en-US" dirty="0"/>
              <a:t>小组成员：</a:t>
            </a:r>
            <a:r>
              <a:rPr lang="en-US" altLang="zh-CN" kern="0" dirty="0">
                <a:latin typeface="微软雅黑" panose="020B0503020204020204" pitchFamily="34" charset="-122"/>
                <a:ea typeface="微软雅黑" panose="020B0503020204020204" pitchFamily="34" charset="-122"/>
                <a:cs typeface="+mn-ea"/>
                <a:sym typeface="+mn-lt"/>
              </a:rPr>
              <a:t>021700915</a:t>
            </a:r>
            <a:r>
              <a:rPr lang="zh-CN" altLang="en-US" kern="0" dirty="0">
                <a:latin typeface="微软雅黑" panose="020B0503020204020204" pitchFamily="34" charset="-122"/>
                <a:ea typeface="微软雅黑" panose="020B0503020204020204" pitchFamily="34" charset="-122"/>
                <a:cs typeface="+mn-ea"/>
                <a:sym typeface="+mn-lt"/>
              </a:rPr>
              <a:t>林学斌、</a:t>
            </a:r>
            <a:r>
              <a:rPr lang="en-US" altLang="zh-CN" kern="0" dirty="0">
                <a:latin typeface="微软雅黑" panose="020B0503020204020204" pitchFamily="34" charset="-122"/>
                <a:ea typeface="微软雅黑" panose="020B0503020204020204" pitchFamily="34" charset="-122"/>
                <a:cs typeface="+mn-ea"/>
                <a:sym typeface="+mn-lt"/>
              </a:rPr>
              <a:t>041701602</a:t>
            </a:r>
            <a:r>
              <a:rPr lang="zh-CN" altLang="en-US" kern="0" dirty="0">
                <a:latin typeface="微软雅黑" panose="020B0503020204020204" pitchFamily="34" charset="-122"/>
                <a:ea typeface="微软雅黑" panose="020B0503020204020204" pitchFamily="34" charset="-122"/>
                <a:cs typeface="+mn-ea"/>
                <a:sym typeface="+mn-lt"/>
              </a:rPr>
              <a:t>陈晟</a:t>
            </a:r>
            <a:endParaRPr lang="en-US" altLang="zh-CN" kern="0" dirty="0">
              <a:latin typeface="微软雅黑" panose="020B0503020204020204" pitchFamily="34" charset="-122"/>
              <a:ea typeface="微软雅黑" panose="020B0503020204020204" pitchFamily="34" charset="-122"/>
              <a:cs typeface="+mn-ea"/>
              <a:sym typeface="+mn-lt"/>
            </a:endParaRPr>
          </a:p>
          <a:p>
            <a:pPr marL="0" indent="0">
              <a:lnSpc>
                <a:spcPct val="130000"/>
              </a:lnSpc>
              <a:spcBef>
                <a:spcPts val="600"/>
              </a:spcBef>
              <a:buNone/>
            </a:pPr>
            <a:r>
              <a:rPr lang="en-US" altLang="zh-CN" kern="0" dirty="0">
                <a:latin typeface="微软雅黑" panose="020B0503020204020204" pitchFamily="34" charset="-122"/>
                <a:ea typeface="微软雅黑" panose="020B0503020204020204" pitchFamily="34" charset="-122"/>
                <a:cs typeface="+mn-ea"/>
                <a:sym typeface="+mn-lt"/>
              </a:rPr>
              <a:t>	     081700308</a:t>
            </a:r>
            <a:r>
              <a:rPr lang="zh-CN" altLang="en-US" kern="0" dirty="0">
                <a:latin typeface="微软雅黑" panose="020B0503020204020204" pitchFamily="34" charset="-122"/>
                <a:ea typeface="微软雅黑" panose="020B0503020204020204" pitchFamily="34" charset="-122"/>
                <a:cs typeface="+mn-ea"/>
                <a:sym typeface="+mn-lt"/>
              </a:rPr>
              <a:t>付其佳、</a:t>
            </a:r>
            <a:r>
              <a:rPr lang="en-US" altLang="zh-CN" kern="0" dirty="0">
                <a:latin typeface="微软雅黑" panose="020B0503020204020204" pitchFamily="34" charset="-122"/>
                <a:ea typeface="微软雅黑" panose="020B0503020204020204" pitchFamily="34" charset="-122"/>
                <a:cs typeface="+mn-ea"/>
                <a:sym typeface="+mn-lt"/>
              </a:rPr>
              <a:t>221701111</a:t>
            </a:r>
            <a:r>
              <a:rPr lang="zh-CN" altLang="en-US" kern="0" dirty="0">
                <a:latin typeface="微软雅黑" panose="020B0503020204020204" pitchFamily="34" charset="-122"/>
                <a:ea typeface="微软雅黑" panose="020B0503020204020204" pitchFamily="34" charset="-122"/>
                <a:cs typeface="+mn-ea"/>
                <a:sym typeface="+mn-lt"/>
              </a:rPr>
              <a:t>刘晓龙</a:t>
            </a:r>
            <a:endParaRPr lang="en-US" altLang="zh-CN" kern="0" dirty="0">
              <a:latin typeface="微软雅黑" panose="020B0503020204020204" pitchFamily="34" charset="-122"/>
              <a:ea typeface="微软雅黑" panose="020B0503020204020204" pitchFamily="34" charset="-122"/>
              <a:cs typeface="+mn-ea"/>
              <a:sym typeface="+mn-lt"/>
            </a:endParaRPr>
          </a:p>
          <a:p>
            <a:pPr marL="0" indent="0">
              <a:lnSpc>
                <a:spcPct val="130000"/>
              </a:lnSpc>
              <a:spcBef>
                <a:spcPts val="600"/>
              </a:spcBef>
              <a:buNone/>
            </a:pPr>
            <a:r>
              <a:rPr lang="en-US" altLang="zh-CN" kern="0" dirty="0">
                <a:latin typeface="微软雅黑" panose="020B0503020204020204" pitchFamily="34" charset="-122"/>
                <a:ea typeface="微软雅黑" panose="020B0503020204020204" pitchFamily="34" charset="-122"/>
                <a:cs typeface="+mn-ea"/>
                <a:sym typeface="+mn-lt"/>
              </a:rPr>
              <a:t>	     221701130</a:t>
            </a:r>
            <a:r>
              <a:rPr lang="zh-CN" altLang="en-US" kern="0" dirty="0">
                <a:latin typeface="微软雅黑" panose="020B0503020204020204" pitchFamily="34" charset="-122"/>
                <a:ea typeface="微软雅黑" panose="020B0503020204020204" pitchFamily="34" charset="-122"/>
                <a:cs typeface="+mn-ea"/>
                <a:sym typeface="+mn-lt"/>
              </a:rPr>
              <a:t>林泰来、</a:t>
            </a:r>
            <a:r>
              <a:rPr lang="en-US" altLang="zh-CN" kern="0" dirty="0">
                <a:latin typeface="微软雅黑" panose="020B0503020204020204" pitchFamily="34" charset="-122"/>
                <a:ea typeface="微软雅黑" panose="020B0503020204020204" pitchFamily="34" charset="-122"/>
                <a:cs typeface="+mn-ea"/>
                <a:sym typeface="+mn-lt"/>
              </a:rPr>
              <a:t>221701140</a:t>
            </a:r>
            <a:r>
              <a:rPr lang="zh-CN" altLang="en-US" kern="0" dirty="0">
                <a:latin typeface="微软雅黑" panose="020B0503020204020204" pitchFamily="34" charset="-122"/>
                <a:ea typeface="微软雅黑" panose="020B0503020204020204" pitchFamily="34" charset="-122"/>
                <a:cs typeface="+mn-ea"/>
                <a:sym typeface="+mn-lt"/>
              </a:rPr>
              <a:t>陈秉宥</a:t>
            </a:r>
            <a:r>
              <a:rPr kumimoji="1" lang="en-US" altLang="zh-CN" dirty="0"/>
              <a:t>	</a:t>
            </a:r>
          </a:p>
        </p:txBody>
      </p:sp>
    </p:spTree>
    <p:extLst>
      <p:ext uri="{BB962C8B-B14F-4D97-AF65-F5344CB8AC3E}">
        <p14:creationId xmlns:p14="http://schemas.microsoft.com/office/powerpoint/2010/main" val="83176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5"/>
          </p:nvPr>
        </p:nvSpPr>
        <p:spPr/>
        <p:txBody>
          <a:bodyPr/>
          <a:lstStyle/>
          <a:p>
            <a:r>
              <a:rPr kumimoji="1" lang="en-US" altLang="zh-CN" dirty="0"/>
              <a:t>01</a:t>
            </a:r>
            <a:endParaRPr kumimoji="1" lang="zh-CN" altLang="en-US" dirty="0"/>
          </a:p>
        </p:txBody>
      </p:sp>
      <p:sp>
        <p:nvSpPr>
          <p:cNvPr id="3" name="文本占位符 2"/>
          <p:cNvSpPr>
            <a:spLocks noGrp="1"/>
          </p:cNvSpPr>
          <p:nvPr>
            <p:ph type="body" sz="quarter" idx="16"/>
          </p:nvPr>
        </p:nvSpPr>
        <p:spPr/>
        <p:txBody>
          <a:bodyPr/>
          <a:lstStyle/>
          <a:p>
            <a:r>
              <a:rPr kumimoji="1" lang="zh-CN" altLang="en-US" dirty="0"/>
              <a:t>引言</a:t>
            </a:r>
          </a:p>
        </p:txBody>
      </p:sp>
    </p:spTree>
    <p:extLst>
      <p:ext uri="{BB962C8B-B14F-4D97-AF65-F5344CB8AC3E}">
        <p14:creationId xmlns:p14="http://schemas.microsoft.com/office/powerpoint/2010/main" val="48600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1.1 </a:t>
            </a:r>
            <a:r>
              <a:rPr kumimoji="1" lang="zh-CN" altLang="en-US" dirty="0"/>
              <a:t>编写目的</a:t>
            </a:r>
          </a:p>
        </p:txBody>
      </p:sp>
      <p:sp>
        <p:nvSpPr>
          <p:cNvPr id="3" name="文本框 8"/>
          <p:cNvSpPr txBox="1"/>
          <p:nvPr/>
        </p:nvSpPr>
        <p:spPr>
          <a:xfrm>
            <a:off x="994837" y="2968013"/>
            <a:ext cx="9415988" cy="292631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400" dirty="0">
                <a:solidFill>
                  <a:schemeClr val="tx1">
                    <a:lumMod val="75000"/>
                    <a:lumOff val="25000"/>
                  </a:schemeClr>
                </a:solidFill>
                <a:latin typeface="+mn-ea"/>
              </a:rPr>
              <a:t>本次项目的主要目的是为了让学生可以便捷地查询到食堂各个窗口需要等待的时间、对食堂窗口菜品预定以及更加科学规范地为食堂窗口评价，从而减少学生就餐等待时间，为学生提供更良好的就餐体验，提高商家的备餐效率。对我们团队而言这个项目可以培养我们的团队合作能力以及让我们的成员有机会学习并实践小程序和移动端</a:t>
            </a:r>
            <a:r>
              <a:rPr lang="en-US" altLang="zh-CN" sz="2400" dirty="0">
                <a:solidFill>
                  <a:schemeClr val="tx1">
                    <a:lumMod val="75000"/>
                    <a:lumOff val="25000"/>
                  </a:schemeClr>
                </a:solidFill>
                <a:latin typeface="+mn-ea"/>
              </a:rPr>
              <a:t>app</a:t>
            </a:r>
            <a:r>
              <a:rPr lang="zh-CN" altLang="en-US" sz="2400" dirty="0">
                <a:solidFill>
                  <a:schemeClr val="tx1">
                    <a:lumMod val="75000"/>
                    <a:lumOff val="25000"/>
                  </a:schemeClr>
                </a:solidFill>
                <a:latin typeface="+mn-ea"/>
              </a:rPr>
              <a:t>的开发。</a:t>
            </a:r>
          </a:p>
        </p:txBody>
      </p:sp>
      <p:sp>
        <p:nvSpPr>
          <p:cNvPr id="4" name="矩形 3"/>
          <p:cNvSpPr/>
          <p:nvPr/>
        </p:nvSpPr>
        <p:spPr>
          <a:xfrm>
            <a:off x="994837" y="1851350"/>
            <a:ext cx="2577961" cy="742319"/>
          </a:xfrm>
          <a:prstGeom prst="rect">
            <a:avLst/>
          </a:prstGeom>
        </p:spPr>
        <p:txBody>
          <a:bodyPr wrap="square">
            <a:spAutoFit/>
          </a:bodyPr>
          <a:lstStyle/>
          <a:p>
            <a:pPr lvl="0">
              <a:lnSpc>
                <a:spcPct val="130000"/>
              </a:lnSpc>
            </a:pPr>
            <a:r>
              <a:rPr lang="zh-CN" altLang="en-US" sz="3600" b="1" dirty="0">
                <a:solidFill>
                  <a:schemeClr val="accent1"/>
                </a:solidFill>
              </a:rPr>
              <a:t>编写目的</a:t>
            </a:r>
            <a:endParaRPr lang="en-US" altLang="zh-CN" sz="3600" b="1" dirty="0">
              <a:solidFill>
                <a:schemeClr val="accent1"/>
              </a:solidFill>
            </a:endParaRPr>
          </a:p>
        </p:txBody>
      </p:sp>
    </p:spTree>
    <p:extLst>
      <p:ext uri="{BB962C8B-B14F-4D97-AF65-F5344CB8AC3E}">
        <p14:creationId xmlns:p14="http://schemas.microsoft.com/office/powerpoint/2010/main" val="90363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1.2 </a:t>
            </a:r>
            <a:r>
              <a:rPr kumimoji="1" lang="zh-CN" altLang="en-US" dirty="0"/>
              <a:t>项目背景</a:t>
            </a:r>
          </a:p>
        </p:txBody>
      </p:sp>
      <p:sp>
        <p:nvSpPr>
          <p:cNvPr id="3" name="文本框 8"/>
          <p:cNvSpPr txBox="1"/>
          <p:nvPr/>
        </p:nvSpPr>
        <p:spPr>
          <a:xfrm>
            <a:off x="994837" y="2968013"/>
            <a:ext cx="7834838" cy="24461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400" dirty="0">
                <a:solidFill>
                  <a:schemeClr val="tx1">
                    <a:lumMod val="75000"/>
                    <a:lumOff val="25000"/>
                  </a:schemeClr>
                </a:solidFill>
                <a:latin typeface="+mn-ea"/>
              </a:rPr>
              <a:t>软件名称：</a:t>
            </a:r>
            <a:r>
              <a:rPr lang="en-US" altLang="zh-CN" sz="2400" dirty="0" err="1">
                <a:solidFill>
                  <a:schemeClr val="tx1">
                    <a:lumMod val="75000"/>
                    <a:lumOff val="25000"/>
                  </a:schemeClr>
                </a:solidFill>
                <a:latin typeface="+mn-ea"/>
              </a:rPr>
              <a:t>i</a:t>
            </a:r>
            <a:r>
              <a:rPr lang="zh-CN" altLang="en-US" sz="2400" dirty="0">
                <a:solidFill>
                  <a:schemeClr val="tx1">
                    <a:lumMod val="75000"/>
                    <a:lumOff val="25000"/>
                  </a:schemeClr>
                </a:solidFill>
                <a:latin typeface="+mn-ea"/>
              </a:rPr>
              <a:t>食堂</a:t>
            </a:r>
          </a:p>
          <a:p>
            <a:pPr>
              <a:lnSpc>
                <a:spcPct val="130000"/>
              </a:lnSpc>
            </a:pPr>
            <a:endParaRPr lang="zh-CN" altLang="en-US" sz="2400" dirty="0">
              <a:solidFill>
                <a:schemeClr val="tx1">
                  <a:lumMod val="75000"/>
                  <a:lumOff val="25000"/>
                </a:schemeClr>
              </a:solidFill>
              <a:latin typeface="+mn-ea"/>
            </a:endParaRPr>
          </a:p>
          <a:p>
            <a:pPr>
              <a:lnSpc>
                <a:spcPct val="130000"/>
              </a:lnSpc>
            </a:pPr>
            <a:r>
              <a:rPr lang="zh-CN" altLang="en-US" sz="2400" dirty="0">
                <a:solidFill>
                  <a:schemeClr val="tx1">
                    <a:lumMod val="75000"/>
                    <a:lumOff val="25000"/>
                  </a:schemeClr>
                </a:solidFill>
                <a:latin typeface="+mn-ea"/>
              </a:rPr>
              <a:t>项目任务提出者：</a:t>
            </a:r>
            <a:r>
              <a:rPr lang="en-US" altLang="zh-CN" sz="2400" dirty="0">
                <a:solidFill>
                  <a:schemeClr val="tx1">
                    <a:lumMod val="75000"/>
                    <a:lumOff val="25000"/>
                  </a:schemeClr>
                </a:solidFill>
                <a:latin typeface="+mn-ea"/>
              </a:rPr>
              <a:t>221701130</a:t>
            </a:r>
          </a:p>
          <a:p>
            <a:pPr>
              <a:lnSpc>
                <a:spcPct val="130000"/>
              </a:lnSpc>
            </a:pPr>
            <a:endParaRPr lang="en-US" altLang="zh-CN" sz="2400" dirty="0">
              <a:solidFill>
                <a:schemeClr val="tx1">
                  <a:lumMod val="75000"/>
                  <a:lumOff val="25000"/>
                </a:schemeClr>
              </a:solidFill>
              <a:latin typeface="+mn-ea"/>
            </a:endParaRPr>
          </a:p>
          <a:p>
            <a:pPr>
              <a:lnSpc>
                <a:spcPct val="130000"/>
              </a:lnSpc>
            </a:pPr>
            <a:r>
              <a:rPr lang="zh-CN" altLang="en-US" sz="2400" dirty="0">
                <a:solidFill>
                  <a:schemeClr val="tx1">
                    <a:lumMod val="75000"/>
                    <a:lumOff val="25000"/>
                  </a:schemeClr>
                </a:solidFill>
                <a:latin typeface="+mn-ea"/>
              </a:rPr>
              <a:t>项目开发者：铁华组</a:t>
            </a:r>
          </a:p>
        </p:txBody>
      </p:sp>
      <p:sp>
        <p:nvSpPr>
          <p:cNvPr id="4" name="矩形 3"/>
          <p:cNvSpPr/>
          <p:nvPr/>
        </p:nvSpPr>
        <p:spPr>
          <a:xfrm>
            <a:off x="994837" y="1851350"/>
            <a:ext cx="2577961" cy="742319"/>
          </a:xfrm>
          <a:prstGeom prst="rect">
            <a:avLst/>
          </a:prstGeom>
        </p:spPr>
        <p:txBody>
          <a:bodyPr wrap="square">
            <a:spAutoFit/>
          </a:bodyPr>
          <a:lstStyle/>
          <a:p>
            <a:pPr lvl="0">
              <a:lnSpc>
                <a:spcPct val="130000"/>
              </a:lnSpc>
            </a:pPr>
            <a:r>
              <a:rPr lang="zh-CN" altLang="en-US" sz="3600" b="1" dirty="0">
                <a:solidFill>
                  <a:schemeClr val="accent1"/>
                </a:solidFill>
              </a:rPr>
              <a:t>项目背景</a:t>
            </a:r>
            <a:endParaRPr lang="en-US" altLang="zh-CN" sz="3600" b="1" dirty="0">
              <a:solidFill>
                <a:schemeClr val="accent1"/>
              </a:solidFill>
            </a:endParaRPr>
          </a:p>
        </p:txBody>
      </p:sp>
    </p:spTree>
    <p:extLst>
      <p:ext uri="{BB962C8B-B14F-4D97-AF65-F5344CB8AC3E}">
        <p14:creationId xmlns:p14="http://schemas.microsoft.com/office/powerpoint/2010/main" val="279591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1.3 </a:t>
            </a:r>
            <a:r>
              <a:rPr kumimoji="1" lang="zh-CN" altLang="en-US" dirty="0"/>
              <a:t>参考资料</a:t>
            </a:r>
          </a:p>
        </p:txBody>
      </p:sp>
      <p:sp>
        <p:nvSpPr>
          <p:cNvPr id="3" name="文本框 8"/>
          <p:cNvSpPr txBox="1"/>
          <p:nvPr/>
        </p:nvSpPr>
        <p:spPr>
          <a:xfrm>
            <a:off x="994837" y="2968013"/>
            <a:ext cx="7834838" cy="100578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2400" dirty="0">
                <a:solidFill>
                  <a:schemeClr val="tx1">
                    <a:lumMod val="75000"/>
                    <a:lumOff val="25000"/>
                  </a:schemeClr>
                </a:solidFill>
                <a:latin typeface="+mn-ea"/>
              </a:rPr>
              <a:t>1.</a:t>
            </a:r>
            <a:r>
              <a:rPr lang="zh-CN" altLang="en-US" sz="2400" dirty="0">
                <a:solidFill>
                  <a:schemeClr val="tx1">
                    <a:lumMod val="75000"/>
                    <a:lumOff val="25000"/>
                  </a:schemeClr>
                </a:solidFill>
                <a:latin typeface="+mn-ea"/>
                <a:hlinkClick r:id="rId3"/>
              </a:rPr>
              <a:t>软件需求分析报告实例</a:t>
            </a:r>
            <a:endParaRPr lang="en-US" altLang="zh-CN" sz="2400" dirty="0">
              <a:solidFill>
                <a:schemeClr val="tx1">
                  <a:lumMod val="75000"/>
                  <a:lumOff val="25000"/>
                </a:schemeClr>
              </a:solidFill>
              <a:latin typeface="+mn-ea"/>
            </a:endParaRPr>
          </a:p>
          <a:p>
            <a:pPr>
              <a:lnSpc>
                <a:spcPct val="130000"/>
              </a:lnSpc>
            </a:pPr>
            <a:r>
              <a:rPr lang="en-US" altLang="zh-CN" sz="2400" dirty="0">
                <a:solidFill>
                  <a:schemeClr val="tx1">
                    <a:lumMod val="75000"/>
                    <a:lumOff val="25000"/>
                  </a:schemeClr>
                </a:solidFill>
                <a:latin typeface="+mn-ea"/>
              </a:rPr>
              <a:t>2. DES_RSA</a:t>
            </a:r>
            <a:r>
              <a:rPr lang="zh-CN" altLang="en-US" sz="2400" dirty="0">
                <a:solidFill>
                  <a:schemeClr val="tx1">
                    <a:lumMod val="75000"/>
                    <a:lumOff val="25000"/>
                  </a:schemeClr>
                </a:solidFill>
                <a:latin typeface="+mn-ea"/>
              </a:rPr>
              <a:t>混合加密器需求规格说明书</a:t>
            </a:r>
          </a:p>
        </p:txBody>
      </p:sp>
      <p:sp>
        <p:nvSpPr>
          <p:cNvPr id="4" name="矩形 3"/>
          <p:cNvSpPr/>
          <p:nvPr/>
        </p:nvSpPr>
        <p:spPr>
          <a:xfrm>
            <a:off x="994837" y="1851350"/>
            <a:ext cx="2577961" cy="742319"/>
          </a:xfrm>
          <a:prstGeom prst="rect">
            <a:avLst/>
          </a:prstGeom>
        </p:spPr>
        <p:txBody>
          <a:bodyPr wrap="square">
            <a:spAutoFit/>
          </a:bodyPr>
          <a:lstStyle/>
          <a:p>
            <a:pPr lvl="0">
              <a:lnSpc>
                <a:spcPct val="130000"/>
              </a:lnSpc>
            </a:pPr>
            <a:r>
              <a:rPr lang="zh-CN" altLang="en-US" sz="3600" b="1" dirty="0">
                <a:solidFill>
                  <a:schemeClr val="accent1"/>
                </a:solidFill>
              </a:rPr>
              <a:t>参考资料</a:t>
            </a:r>
            <a:endParaRPr lang="en-US" altLang="zh-CN" sz="3600" b="1" dirty="0">
              <a:solidFill>
                <a:schemeClr val="accent1"/>
              </a:solidFill>
            </a:endParaRPr>
          </a:p>
        </p:txBody>
      </p:sp>
    </p:spTree>
    <p:extLst>
      <p:ext uri="{BB962C8B-B14F-4D97-AF65-F5344CB8AC3E}">
        <p14:creationId xmlns:p14="http://schemas.microsoft.com/office/powerpoint/2010/main" val="295412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5"/>
          </p:nvPr>
        </p:nvSpPr>
        <p:spPr/>
        <p:txBody>
          <a:bodyPr/>
          <a:lstStyle/>
          <a:p>
            <a:r>
              <a:rPr kumimoji="1" lang="en-US" altLang="zh-CN" dirty="0"/>
              <a:t>02</a:t>
            </a:r>
            <a:endParaRPr kumimoji="1" lang="zh-CN" altLang="en-US" dirty="0"/>
          </a:p>
        </p:txBody>
      </p:sp>
      <p:sp>
        <p:nvSpPr>
          <p:cNvPr id="3" name="文本占位符 2"/>
          <p:cNvSpPr>
            <a:spLocks noGrp="1"/>
          </p:cNvSpPr>
          <p:nvPr>
            <p:ph type="body" sz="quarter" idx="16"/>
          </p:nvPr>
        </p:nvSpPr>
        <p:spPr/>
        <p:txBody>
          <a:bodyPr/>
          <a:lstStyle/>
          <a:p>
            <a:r>
              <a:rPr kumimoji="1" lang="zh-CN" altLang="en-US" dirty="0"/>
              <a:t>总体描述</a:t>
            </a:r>
          </a:p>
        </p:txBody>
      </p:sp>
    </p:spTree>
    <p:extLst>
      <p:ext uri="{BB962C8B-B14F-4D97-AF65-F5344CB8AC3E}">
        <p14:creationId xmlns:p14="http://schemas.microsoft.com/office/powerpoint/2010/main" val="77713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7CCD292C-2F9A-40F8-9C8E-A3F9BC658375}"/>
              </a:ext>
            </a:extLst>
          </p:cNvPr>
          <p:cNvSpPr>
            <a:spLocks noGrp="1"/>
          </p:cNvSpPr>
          <p:nvPr>
            <p:ph type="body" sz="quarter" idx="10"/>
          </p:nvPr>
        </p:nvSpPr>
        <p:spPr/>
        <p:txBody>
          <a:bodyPr/>
          <a:lstStyle/>
          <a:p>
            <a:r>
              <a:rPr lang="en-US" altLang="zh-CN" dirty="0"/>
              <a:t>2.1</a:t>
            </a:r>
            <a:r>
              <a:rPr lang="zh-CN" altLang="en-US" dirty="0"/>
              <a:t> 目标</a:t>
            </a:r>
          </a:p>
        </p:txBody>
      </p:sp>
      <p:sp>
        <p:nvSpPr>
          <p:cNvPr id="3" name="文本框 2">
            <a:extLst>
              <a:ext uri="{FF2B5EF4-FFF2-40B4-BE49-F238E27FC236}">
                <a16:creationId xmlns:a16="http://schemas.microsoft.com/office/drawing/2014/main" id="{32EFD379-D42C-4BBC-B874-664145426C92}"/>
              </a:ext>
            </a:extLst>
          </p:cNvPr>
          <p:cNvSpPr txBox="1"/>
          <p:nvPr/>
        </p:nvSpPr>
        <p:spPr>
          <a:xfrm>
            <a:off x="2162519" y="1229810"/>
            <a:ext cx="6925105" cy="4453527"/>
          </a:xfrm>
          <a:prstGeom prst="rect">
            <a:avLst/>
          </a:prstGeom>
          <a:noFill/>
        </p:spPr>
        <p:txBody>
          <a:bodyPr wrap="square" rtlCol="0">
            <a:spAutoFit/>
          </a:bodyPr>
          <a:lstStyle/>
          <a:p>
            <a:pPr>
              <a:lnSpc>
                <a:spcPct val="130000"/>
              </a:lnSpc>
              <a:spcBef>
                <a:spcPts val="600"/>
              </a:spcBef>
            </a:pPr>
            <a:r>
              <a:rPr lang="zh-CN" altLang="en-US" sz="2400" b="1" kern="0" dirty="0">
                <a:solidFill>
                  <a:schemeClr val="accent5">
                    <a:lumMod val="75000"/>
                  </a:schemeClr>
                </a:solidFill>
                <a:latin typeface="+mn-ea"/>
                <a:cs typeface="+mn-ea"/>
                <a:sym typeface="+mn-lt"/>
              </a:rPr>
              <a:t>开发意图</a:t>
            </a:r>
            <a:endParaRPr lang="en-US" altLang="zh-CN" sz="2400" kern="0" dirty="0">
              <a:latin typeface="+mn-ea"/>
              <a:cs typeface="+mn-ea"/>
              <a:sym typeface="+mn-lt"/>
            </a:endParaRPr>
          </a:p>
          <a:p>
            <a:r>
              <a:rPr lang="zh-CN" altLang="en-US" sz="2400" dirty="0">
                <a:latin typeface="+mn-ea"/>
              </a:rPr>
              <a:t>解决</a:t>
            </a:r>
            <a:r>
              <a:rPr lang="zh-CN" altLang="zh-CN" sz="2400" dirty="0">
                <a:latin typeface="+mn-ea"/>
              </a:rPr>
              <a:t>学生在前往食堂就餐的</a:t>
            </a:r>
            <a:r>
              <a:rPr lang="zh-CN" altLang="en-US" sz="2400" dirty="0">
                <a:latin typeface="+mn-ea"/>
              </a:rPr>
              <a:t>遇到的问题：</a:t>
            </a:r>
            <a:endParaRPr lang="en-US" altLang="zh-CN" sz="2400" dirty="0">
              <a:latin typeface="+mn-ea"/>
            </a:endParaRPr>
          </a:p>
          <a:p>
            <a:r>
              <a:rPr lang="en-US" altLang="zh-CN" sz="2400" dirty="0">
                <a:latin typeface="+mn-ea"/>
              </a:rPr>
              <a:t>1.</a:t>
            </a:r>
            <a:r>
              <a:rPr lang="zh-CN" altLang="zh-CN" sz="2400" dirty="0">
                <a:latin typeface="+mn-ea"/>
              </a:rPr>
              <a:t>排队等待时间长</a:t>
            </a:r>
          </a:p>
          <a:p>
            <a:r>
              <a:rPr lang="en-US" altLang="zh-CN" sz="2400" dirty="0">
                <a:latin typeface="+mn-ea"/>
              </a:rPr>
              <a:t>2.</a:t>
            </a:r>
            <a:r>
              <a:rPr lang="zh-CN" altLang="zh-CN" sz="2400" dirty="0">
                <a:latin typeface="+mn-ea"/>
              </a:rPr>
              <a:t>服务态度差</a:t>
            </a:r>
          </a:p>
          <a:p>
            <a:r>
              <a:rPr lang="en-US" altLang="zh-CN" sz="2400" dirty="0">
                <a:latin typeface="+mn-ea"/>
              </a:rPr>
              <a:t>3.</a:t>
            </a:r>
            <a:r>
              <a:rPr lang="zh-CN" altLang="zh-CN" sz="2400" dirty="0">
                <a:latin typeface="+mn-ea"/>
              </a:rPr>
              <a:t>饭菜不和口味</a:t>
            </a:r>
          </a:p>
          <a:p>
            <a:r>
              <a:rPr lang="en-US" altLang="zh-CN" sz="2400" dirty="0">
                <a:latin typeface="+mn-ea"/>
              </a:rPr>
              <a:t>4.</a:t>
            </a:r>
            <a:r>
              <a:rPr lang="zh-CN" altLang="zh-CN" sz="2400" dirty="0">
                <a:latin typeface="+mn-ea"/>
              </a:rPr>
              <a:t>就餐价格昂贵</a:t>
            </a:r>
            <a:endParaRPr lang="en-US" altLang="zh-CN" sz="2400" dirty="0">
              <a:latin typeface="+mn-ea"/>
            </a:endParaRPr>
          </a:p>
          <a:p>
            <a:r>
              <a:rPr lang="zh-CN" altLang="en-US" sz="2400" dirty="0">
                <a:latin typeface="+mn-ea"/>
              </a:rPr>
              <a:t>解决商家运营过程中遇到的问题：</a:t>
            </a:r>
            <a:endParaRPr lang="en-US" altLang="zh-CN" sz="2400" dirty="0">
              <a:latin typeface="+mn-ea"/>
            </a:endParaRPr>
          </a:p>
          <a:p>
            <a:r>
              <a:rPr lang="en-US" altLang="zh-CN" sz="2400" dirty="0">
                <a:latin typeface="+mn-ea"/>
              </a:rPr>
              <a:t>1.</a:t>
            </a:r>
            <a:r>
              <a:rPr lang="zh-CN" altLang="en-US" sz="2400" dirty="0">
                <a:latin typeface="+mn-ea"/>
              </a:rPr>
              <a:t>饭点备餐压力大</a:t>
            </a:r>
            <a:endParaRPr lang="en-US" altLang="zh-CN" sz="2400" dirty="0">
              <a:latin typeface="+mn-ea"/>
            </a:endParaRPr>
          </a:p>
          <a:p>
            <a:r>
              <a:rPr lang="en-US" altLang="zh-CN" sz="2400" dirty="0">
                <a:latin typeface="+mn-ea"/>
              </a:rPr>
              <a:t>2.</a:t>
            </a:r>
            <a:r>
              <a:rPr lang="zh-CN" altLang="en-US" sz="2400" dirty="0">
                <a:latin typeface="+mn-ea"/>
              </a:rPr>
              <a:t>被收取高额平台费用</a:t>
            </a:r>
            <a:endParaRPr lang="en-US" altLang="zh-CN" sz="2400" dirty="0">
              <a:latin typeface="+mn-ea"/>
            </a:endParaRPr>
          </a:p>
          <a:p>
            <a:pPr>
              <a:lnSpc>
                <a:spcPct val="130000"/>
              </a:lnSpc>
              <a:spcBef>
                <a:spcPts val="600"/>
              </a:spcBef>
            </a:pPr>
            <a:r>
              <a:rPr lang="zh-CN" altLang="en-US" sz="2400" b="1" kern="0" dirty="0">
                <a:solidFill>
                  <a:schemeClr val="accent5">
                    <a:lumMod val="75000"/>
                  </a:schemeClr>
                </a:solidFill>
                <a:latin typeface="+mn-ea"/>
                <a:cs typeface="+mn-ea"/>
                <a:sym typeface="+mn-lt"/>
              </a:rPr>
              <a:t>应用目标和作用范围</a:t>
            </a:r>
            <a:endParaRPr lang="en-US" altLang="zh-CN" sz="2400" kern="0" dirty="0">
              <a:latin typeface="+mn-ea"/>
              <a:cs typeface="+mn-ea"/>
              <a:sym typeface="+mn-lt"/>
            </a:endParaRPr>
          </a:p>
          <a:p>
            <a:r>
              <a:rPr lang="zh-CN" altLang="en-US" sz="2400" dirty="0">
                <a:latin typeface="+mn-ea"/>
              </a:rPr>
              <a:t>所有前往食堂就餐的顾客</a:t>
            </a:r>
            <a:endParaRPr lang="zh-CN" altLang="zh-CN" sz="1200" dirty="0"/>
          </a:p>
        </p:txBody>
      </p:sp>
    </p:spTree>
    <p:extLst>
      <p:ext uri="{BB962C8B-B14F-4D97-AF65-F5344CB8AC3E}">
        <p14:creationId xmlns:p14="http://schemas.microsoft.com/office/powerpoint/2010/main" val="53601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7CCD292C-2F9A-40F8-9C8E-A3F9BC658375}"/>
              </a:ext>
            </a:extLst>
          </p:cNvPr>
          <p:cNvSpPr>
            <a:spLocks noGrp="1"/>
          </p:cNvSpPr>
          <p:nvPr>
            <p:ph type="body" sz="quarter" idx="10"/>
          </p:nvPr>
        </p:nvSpPr>
        <p:spPr/>
        <p:txBody>
          <a:bodyPr/>
          <a:lstStyle/>
          <a:p>
            <a:r>
              <a:rPr lang="en-US" altLang="zh-CN" dirty="0"/>
              <a:t>2.1</a:t>
            </a:r>
            <a:r>
              <a:rPr lang="zh-CN" altLang="en-US" dirty="0"/>
              <a:t> 目标</a:t>
            </a:r>
          </a:p>
        </p:txBody>
      </p:sp>
      <p:sp>
        <p:nvSpPr>
          <p:cNvPr id="3" name="文本框 2">
            <a:extLst>
              <a:ext uri="{FF2B5EF4-FFF2-40B4-BE49-F238E27FC236}">
                <a16:creationId xmlns:a16="http://schemas.microsoft.com/office/drawing/2014/main" id="{32EFD379-D42C-4BBC-B874-664145426C92}"/>
              </a:ext>
            </a:extLst>
          </p:cNvPr>
          <p:cNvSpPr txBox="1"/>
          <p:nvPr/>
        </p:nvSpPr>
        <p:spPr>
          <a:xfrm>
            <a:off x="1651530" y="1151152"/>
            <a:ext cx="8338333" cy="5004447"/>
          </a:xfrm>
          <a:prstGeom prst="rect">
            <a:avLst/>
          </a:prstGeom>
          <a:noFill/>
        </p:spPr>
        <p:txBody>
          <a:bodyPr wrap="square" rtlCol="0">
            <a:spAutoFit/>
          </a:bodyPr>
          <a:lstStyle/>
          <a:p>
            <a:pPr>
              <a:lnSpc>
                <a:spcPct val="130000"/>
              </a:lnSpc>
              <a:spcBef>
                <a:spcPts val="600"/>
              </a:spcBef>
            </a:pPr>
            <a:r>
              <a:rPr lang="zh-CN" altLang="en-US" sz="2400" b="1" kern="0" dirty="0">
                <a:solidFill>
                  <a:schemeClr val="accent5">
                    <a:lumMod val="75000"/>
                  </a:schemeClr>
                </a:solidFill>
                <a:latin typeface="+mn-ea"/>
                <a:cs typeface="+mn-ea"/>
                <a:sym typeface="+mn-lt"/>
              </a:rPr>
              <a:t>产品前景</a:t>
            </a:r>
            <a:endParaRPr lang="en-US" altLang="zh-CN" sz="2400" kern="0" dirty="0">
              <a:latin typeface="+mn-ea"/>
              <a:cs typeface="+mn-ea"/>
              <a:sym typeface="+mn-lt"/>
            </a:endParaRPr>
          </a:p>
          <a:p>
            <a:r>
              <a:rPr lang="en-US" altLang="zh-CN" sz="2400" dirty="0">
                <a:latin typeface="+mn-ea"/>
              </a:rPr>
              <a:t>1.</a:t>
            </a:r>
            <a:r>
              <a:rPr lang="zh-CN" altLang="en-US" sz="2400" dirty="0">
                <a:latin typeface="+mn-ea"/>
              </a:rPr>
              <a:t>从推广层面：如果产品推广顺利的话不仅能够服务许多高校的学生，让更多的学生更加愿意到食堂就餐，而且也可以提高学校食堂各个窗口的服务质量、菜品质量，让优秀的商家发光发亮，让不合格的商家逐步被淘汰，使各大高校的食堂共同进步，促进高校餐饮行业的升级。因此，我们的产品是有意义的产品，可以服务广大前往学校食堂就餐的顾客和食堂商家，如果产品能够完成预期功能就能顺利推广。解决商家运营过程中遇到的问题</a:t>
            </a:r>
            <a:endParaRPr lang="en-US" altLang="zh-CN" sz="2400" dirty="0">
              <a:latin typeface="+mn-ea"/>
            </a:endParaRPr>
          </a:p>
          <a:p>
            <a:r>
              <a:rPr lang="en-US" altLang="zh-CN" sz="2400" dirty="0">
                <a:latin typeface="+mn-ea"/>
              </a:rPr>
              <a:t>2.</a:t>
            </a:r>
            <a:r>
              <a:rPr lang="zh-CN" altLang="en-US" sz="2400" dirty="0">
                <a:latin typeface="+mn-ea"/>
              </a:rPr>
              <a:t>从盈利层面：我们盈利方式主要是广告。我们会接一些广告投放到我们的程序中来保证有足够的资金可以继续开发和维护我们的项目，当然广告并不是不经过筛选的，我们会筛选合适的广告在广告栏目显示，而且不会进行竞价排名。</a:t>
            </a:r>
            <a:endParaRPr lang="en-US" altLang="zh-CN" sz="2400" dirty="0">
              <a:latin typeface="+mn-ea"/>
            </a:endParaRPr>
          </a:p>
        </p:txBody>
      </p:sp>
    </p:spTree>
    <p:extLst>
      <p:ext uri="{BB962C8B-B14F-4D97-AF65-F5344CB8AC3E}">
        <p14:creationId xmlns:p14="http://schemas.microsoft.com/office/powerpoint/2010/main" val="197319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模板页面">
  <a:themeElements>
    <a:clrScheme name="自定义 39">
      <a:dk1>
        <a:srgbClr val="000000"/>
      </a:dk1>
      <a:lt1>
        <a:srgbClr val="FFFFFF"/>
      </a:lt1>
      <a:dk2>
        <a:srgbClr val="000000"/>
      </a:dk2>
      <a:lt2>
        <a:srgbClr val="FFFDFD"/>
      </a:lt2>
      <a:accent1>
        <a:srgbClr val="39A9DE"/>
      </a:accent1>
      <a:accent2>
        <a:srgbClr val="838FD4"/>
      </a:accent2>
      <a:accent3>
        <a:srgbClr val="41C0B8"/>
      </a:accent3>
      <a:accent4>
        <a:srgbClr val="91CE6F"/>
      </a:accent4>
      <a:accent5>
        <a:srgbClr val="A0CD4E"/>
      </a:accent5>
      <a:accent6>
        <a:srgbClr val="515151"/>
      </a:accent6>
      <a:hlink>
        <a:srgbClr val="0563C1"/>
      </a:hlink>
      <a:folHlink>
        <a:srgbClr val="954F72"/>
      </a:folHlink>
    </a:clrScheme>
    <a:fontScheme name="自定义 46">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总结报告-精致渐变-清新蓝绿-PPT模板</Template>
  <TotalTime>489</TotalTime>
  <Words>1661</Words>
  <Application>Microsoft Office PowerPoint</Application>
  <PresentationFormat>宽屏</PresentationFormat>
  <Paragraphs>221</Paragraphs>
  <Slides>29</Slides>
  <Notes>24</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29</vt:i4>
      </vt:variant>
    </vt:vector>
  </HeadingPairs>
  <TitlesOfParts>
    <vt:vector size="37" baseType="lpstr">
      <vt:lpstr>等线</vt:lpstr>
      <vt:lpstr>Microsoft YaHei</vt:lpstr>
      <vt:lpstr>Microsoft YaHei</vt:lpstr>
      <vt:lpstr>Arial</vt:lpstr>
      <vt:lpstr>Century Gothic</vt:lpstr>
      <vt:lpstr>Segoe UI Light</vt:lpstr>
      <vt:lpstr>模板页面</vt:lpstr>
      <vt:lpstr>OfficePLUS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林 学斌</dc:creator>
  <cp:keywords/>
  <dc:description/>
  <cp:lastModifiedBy>林 学斌</cp:lastModifiedBy>
  <cp:revision>28</cp:revision>
  <dcterms:created xsi:type="dcterms:W3CDTF">2020-03-26T09:04:47Z</dcterms:created>
  <dcterms:modified xsi:type="dcterms:W3CDTF">2020-03-26T17:20:31Z</dcterms:modified>
  <cp:category/>
</cp:coreProperties>
</file>