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6" r:id="rId4"/>
    <p:sldId id="303" r:id="rId5"/>
    <p:sldId id="1695" r:id="rId6"/>
    <p:sldId id="1689" r:id="rId7"/>
    <p:sldId id="1697" r:id="rId8"/>
    <p:sldId id="1696" r:id="rId9"/>
    <p:sldId id="1699" r:id="rId10"/>
    <p:sldId id="1700" r:id="rId11"/>
    <p:sldId id="1698" r:id="rId12"/>
    <p:sldId id="1693" r:id="rId13"/>
    <p:sldId id="308" r:id="rId14"/>
    <p:sldId id="316" r:id="rId15"/>
    <p:sldId id="26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099"/>
    <a:srgbClr val="C783B7"/>
    <a:srgbClr val="FFFFFF"/>
    <a:srgbClr val="6EC3AD"/>
    <a:srgbClr val="303689"/>
    <a:srgbClr val="DA3C49"/>
    <a:srgbClr val="258A8F"/>
    <a:srgbClr val="67B1AA"/>
    <a:srgbClr val="79BAB4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88" y="685800"/>
            <a:ext cx="7275377" cy="6172200"/>
          </a:xfrm>
          <a:prstGeom prst="rect">
            <a:avLst/>
          </a:prstGeom>
        </p:spPr>
      </p:pic>
      <p:sp>
        <p:nvSpPr>
          <p:cNvPr id="47" name="Freeform 47"/>
          <p:cNvSpPr/>
          <p:nvPr userDrawn="1"/>
        </p:nvSpPr>
        <p:spPr bwMode="auto">
          <a:xfrm>
            <a:off x="-1588" y="4826208"/>
            <a:ext cx="12206288" cy="2449512"/>
          </a:xfrm>
          <a:custGeom>
            <a:avLst/>
            <a:gdLst>
              <a:gd name="T0" fmla="*/ 7689 w 7689"/>
              <a:gd name="T1" fmla="*/ 1543 h 1543"/>
              <a:gd name="T2" fmla="*/ 7689 w 7689"/>
              <a:gd name="T3" fmla="*/ 1485 h 1543"/>
              <a:gd name="T4" fmla="*/ 4821 w 7689"/>
              <a:gd name="T5" fmla="*/ 568 h 1543"/>
              <a:gd name="T6" fmla="*/ 3065 w 7689"/>
              <a:gd name="T7" fmla="*/ 0 h 1543"/>
              <a:gd name="T8" fmla="*/ 582 w 7689"/>
              <a:gd name="T9" fmla="*/ 597 h 1543"/>
              <a:gd name="T10" fmla="*/ 0 w 7689"/>
              <a:gd name="T11" fmla="*/ 717 h 1543"/>
              <a:gd name="T12" fmla="*/ 0 w 7689"/>
              <a:gd name="T13" fmla="*/ 1543 h 1543"/>
              <a:gd name="T14" fmla="*/ 7689 w 7689"/>
              <a:gd name="T1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9" h="1543">
                <a:moveTo>
                  <a:pt x="7689" y="1543"/>
                </a:moveTo>
                <a:lnTo>
                  <a:pt x="7689" y="1485"/>
                </a:lnTo>
                <a:lnTo>
                  <a:pt x="4821" y="568"/>
                </a:lnTo>
                <a:lnTo>
                  <a:pt x="3065" y="0"/>
                </a:lnTo>
                <a:lnTo>
                  <a:pt x="582" y="597"/>
                </a:lnTo>
                <a:lnTo>
                  <a:pt x="0" y="717"/>
                </a:lnTo>
                <a:lnTo>
                  <a:pt x="0" y="1543"/>
                </a:lnTo>
                <a:lnTo>
                  <a:pt x="7689" y="1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95453" y="4429777"/>
            <a:ext cx="4388530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595453" y="3696578"/>
            <a:ext cx="4388530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95453" y="5350891"/>
            <a:ext cx="438853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595453" y="5647162"/>
            <a:ext cx="438853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259614" y="3418018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rgbClr val="B050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265387" y="264148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B05099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47" y="1711003"/>
            <a:ext cx="3430248" cy="2910114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>
            <a:off x="1953047" y="4621117"/>
            <a:ext cx="8285906" cy="0"/>
          </a:xfrm>
          <a:prstGeom prst="line">
            <a:avLst/>
          </a:prstGeom>
          <a:ln w="12700">
            <a:solidFill>
              <a:srgbClr val="C78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3574033"/>
            <a:ext cx="4869997" cy="742950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5" y="4375205"/>
            <a:ext cx="48699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5" y="4690839"/>
            <a:ext cx="48699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7300" y="-520699"/>
            <a:ext cx="7967864" cy="73787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2020/12/29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041583" y="1844298"/>
            <a:ext cx="4636390" cy="1116468"/>
          </a:xfrm>
        </p:spPr>
        <p:txBody>
          <a:bodyPr>
            <a:normAutofit/>
          </a:bodyPr>
          <a:lstStyle/>
          <a:p>
            <a:r>
              <a:rPr lang="en-US" altLang="zh-CN" sz="5400" dirty="0" err="1"/>
              <a:t>TheSeven</a:t>
            </a:r>
            <a:endParaRPr lang="en-US" altLang="zh-CN" sz="5400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764224" y="-77490"/>
            <a:ext cx="8663552" cy="1867544"/>
          </a:xfrm>
        </p:spPr>
        <p:txBody>
          <a:bodyPr>
            <a:noAutofit/>
          </a:bodyPr>
          <a:lstStyle/>
          <a:p>
            <a:r>
              <a:rPr lang="en-US" altLang="zh-CN" sz="8800" dirty="0"/>
              <a:t>Beta</a:t>
            </a:r>
            <a:r>
              <a:rPr lang="zh-CN" altLang="en-US" sz="8800" dirty="0"/>
              <a:t>冲刺汇报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041583" y="3118086"/>
            <a:ext cx="4388530" cy="296271"/>
          </a:xfrm>
        </p:spPr>
        <p:txBody>
          <a:bodyPr/>
          <a:lstStyle/>
          <a:p>
            <a:r>
              <a:rPr lang="zh-CN" altLang="en-US" sz="3600" dirty="0">
                <a:solidFill>
                  <a:srgbClr val="B05099"/>
                </a:solidFill>
              </a:rPr>
              <a:t>组长</a:t>
            </a:r>
            <a:r>
              <a:rPr lang="en-US" altLang="zh-CN" sz="3600" dirty="0">
                <a:solidFill>
                  <a:srgbClr val="B05099"/>
                </a:solidFill>
              </a:rPr>
              <a:t>:</a:t>
            </a:r>
            <a:r>
              <a:rPr lang="zh-CN" altLang="en-US" sz="3600" dirty="0">
                <a:solidFill>
                  <a:srgbClr val="B05099"/>
                </a:solidFill>
              </a:rPr>
              <a:t>叶杰晖</a:t>
            </a:r>
            <a:endParaRPr lang="en-US" altLang="zh-CN" sz="3600" dirty="0">
              <a:solidFill>
                <a:srgbClr val="B05099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041582" y="3813080"/>
            <a:ext cx="5008349" cy="642683"/>
          </a:xfrm>
        </p:spPr>
        <p:txBody>
          <a:bodyPr/>
          <a:lstStyle/>
          <a:p>
            <a:r>
              <a:rPr lang="zh-CN" altLang="en-US" sz="2800" dirty="0">
                <a:solidFill>
                  <a:srgbClr val="B05099"/>
                </a:solidFill>
              </a:rPr>
              <a:t>组员</a:t>
            </a:r>
            <a:r>
              <a:rPr lang="en-US" altLang="zh-CN" sz="2800" dirty="0">
                <a:solidFill>
                  <a:srgbClr val="B05099"/>
                </a:solidFill>
              </a:rPr>
              <a:t>:</a:t>
            </a:r>
            <a:r>
              <a:rPr lang="zh-CN" altLang="en-US" sz="2800" dirty="0">
                <a:solidFill>
                  <a:srgbClr val="B05099"/>
                </a:solidFill>
              </a:rPr>
              <a:t>朱澎湧、王志坚、王嘉轩、庄宇锋、曹千成</a:t>
            </a:r>
            <a:endParaRPr lang="en-US" altLang="en-US" sz="2800" dirty="0">
              <a:solidFill>
                <a:srgbClr val="B05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一一扫码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04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B64F5E-ED09-4CFE-9268-FDEAE831D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33" y="1127125"/>
            <a:ext cx="2692330" cy="56065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86F3F7D-62BF-4F5B-A6BE-1A64461F8FBC}"/>
              </a:ext>
            </a:extLst>
          </p:cNvPr>
          <p:cNvSpPr txBox="1"/>
          <p:nvPr/>
        </p:nvSpPr>
        <p:spPr>
          <a:xfrm>
            <a:off x="3409025" y="1228397"/>
            <a:ext cx="5437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扫</a:t>
            </a:r>
            <a:endParaRPr lang="en-US" altLang="zh-CN" sz="2800" dirty="0"/>
          </a:p>
          <a:p>
            <a:r>
              <a:rPr lang="zh-CN" altLang="en-US" sz="2800" dirty="0"/>
              <a:t>码</a:t>
            </a:r>
            <a:endParaRPr lang="en-US" altLang="zh-CN" sz="2800" dirty="0"/>
          </a:p>
          <a:p>
            <a:r>
              <a:rPr lang="zh-CN" altLang="en-US" sz="2800" dirty="0"/>
              <a:t>入</a:t>
            </a:r>
            <a:endParaRPr lang="en-US" altLang="zh-CN" sz="2800" dirty="0"/>
          </a:p>
          <a:p>
            <a:r>
              <a:rPr lang="zh-CN" altLang="en-US" sz="2800" dirty="0"/>
              <a:t>座</a:t>
            </a:r>
            <a:endParaRPr lang="en-US" altLang="zh-CN" sz="2800" dirty="0"/>
          </a:p>
          <a:p>
            <a:r>
              <a:rPr lang="zh-CN" altLang="en-US" sz="2800" dirty="0"/>
              <a:t>、</a:t>
            </a:r>
            <a:endParaRPr lang="en-US" altLang="zh-CN" sz="2800" dirty="0"/>
          </a:p>
          <a:p>
            <a:r>
              <a:rPr lang="zh-CN" altLang="en-US" sz="2800" dirty="0"/>
              <a:t>暂</a:t>
            </a:r>
            <a:endParaRPr lang="en-US" altLang="zh-CN" sz="2800" dirty="0"/>
          </a:p>
          <a:p>
            <a:r>
              <a:rPr lang="zh-CN" altLang="en-US" sz="2800" dirty="0"/>
              <a:t>离</a:t>
            </a:r>
            <a:endParaRPr lang="en-US" altLang="zh-CN" sz="2800" dirty="0"/>
          </a:p>
          <a:p>
            <a:r>
              <a:rPr lang="zh-CN" altLang="en-US" sz="2800" dirty="0"/>
              <a:t>、</a:t>
            </a:r>
            <a:endParaRPr lang="en-US" altLang="zh-CN" sz="2800" dirty="0"/>
          </a:p>
          <a:p>
            <a:r>
              <a:rPr lang="zh-CN" altLang="en-US" sz="2800" dirty="0"/>
              <a:t>离</a:t>
            </a:r>
            <a:endParaRPr lang="en-US" altLang="zh-CN" sz="2800" dirty="0"/>
          </a:p>
          <a:p>
            <a:r>
              <a:rPr lang="zh-CN" altLang="en-US" sz="2800" dirty="0"/>
              <a:t>开</a:t>
            </a:r>
          </a:p>
        </p:txBody>
      </p:sp>
    </p:spTree>
    <p:extLst>
      <p:ext uri="{BB962C8B-B14F-4D97-AF65-F5344CB8AC3E}">
        <p14:creationId xmlns:p14="http://schemas.microsoft.com/office/powerpoint/2010/main" val="16041810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一一查看我的消息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04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0B5432-1F77-4DA6-A10B-E60CCE265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3"/>
          <a:stretch/>
        </p:blipFill>
        <p:spPr>
          <a:xfrm>
            <a:off x="2740024" y="1303229"/>
            <a:ext cx="5992944" cy="4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2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一一客户对话功能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03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BFF13-12AE-41FB-A3F6-B2BE2BA8E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27" y="1136001"/>
            <a:ext cx="2692330" cy="56065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FAB394-7DCA-42A1-A7C7-F9315E5C38DB}"/>
              </a:ext>
            </a:extLst>
          </p:cNvPr>
          <p:cNvSpPr txBox="1"/>
          <p:nvPr/>
        </p:nvSpPr>
        <p:spPr>
          <a:xfrm>
            <a:off x="2121763" y="1438183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用</a:t>
            </a:r>
            <a:endParaRPr lang="en-US" altLang="zh-CN" sz="2800" dirty="0"/>
          </a:p>
          <a:p>
            <a:r>
              <a:rPr lang="zh-CN" altLang="en-US" sz="2800" dirty="0"/>
              <a:t>户</a:t>
            </a:r>
            <a:endParaRPr lang="en-US" altLang="zh-CN" sz="2800" dirty="0"/>
          </a:p>
          <a:p>
            <a:r>
              <a:rPr lang="zh-CN" altLang="en-US" sz="2800" dirty="0"/>
              <a:t>对</a:t>
            </a:r>
            <a:endParaRPr lang="en-US" altLang="zh-CN" sz="2800" dirty="0"/>
          </a:p>
          <a:p>
            <a:r>
              <a:rPr lang="zh-CN" altLang="en-US" sz="2800" dirty="0"/>
              <a:t>话</a:t>
            </a:r>
            <a:endParaRPr lang="en-US" altLang="zh-CN" sz="2800" dirty="0"/>
          </a:p>
          <a:p>
            <a:r>
              <a:rPr lang="zh-CN" altLang="en-US" sz="2800" dirty="0"/>
              <a:t>管</a:t>
            </a:r>
            <a:endParaRPr lang="en-US" altLang="zh-CN" sz="2800" dirty="0"/>
          </a:p>
          <a:p>
            <a:r>
              <a:rPr lang="zh-CN" altLang="en-US" sz="2800" dirty="0"/>
              <a:t>理</a:t>
            </a:r>
            <a:endParaRPr lang="en-US" altLang="zh-CN" sz="2800" dirty="0"/>
          </a:p>
          <a:p>
            <a:r>
              <a:rPr lang="zh-CN" altLang="en-US" sz="2800" dirty="0"/>
              <a:t>员</a:t>
            </a:r>
            <a:endParaRPr lang="en-US" altLang="zh-CN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37215A-8A55-46B6-AE20-61BE73920357}"/>
              </a:ext>
            </a:extLst>
          </p:cNvPr>
          <p:cNvSpPr txBox="1"/>
          <p:nvPr/>
        </p:nvSpPr>
        <p:spPr>
          <a:xfrm>
            <a:off x="6660212" y="1438183"/>
            <a:ext cx="5437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管</a:t>
            </a:r>
            <a:endParaRPr lang="en-US" altLang="zh-CN" sz="2800" dirty="0"/>
          </a:p>
          <a:p>
            <a:r>
              <a:rPr lang="zh-CN" altLang="en-US" sz="2800" dirty="0"/>
              <a:t>理</a:t>
            </a:r>
            <a:endParaRPr lang="en-US" altLang="zh-CN" sz="2800" dirty="0"/>
          </a:p>
          <a:p>
            <a:r>
              <a:rPr lang="zh-CN" altLang="en-US" sz="2800" dirty="0"/>
              <a:t>员</a:t>
            </a:r>
            <a:endParaRPr lang="en-US" altLang="zh-CN" sz="2800" dirty="0"/>
          </a:p>
          <a:p>
            <a:r>
              <a:rPr lang="zh-CN" altLang="en-US" sz="2800" dirty="0"/>
              <a:t>回</a:t>
            </a:r>
            <a:endParaRPr lang="en-US" altLang="zh-CN" sz="2800" dirty="0"/>
          </a:p>
          <a:p>
            <a:r>
              <a:rPr lang="zh-CN" altLang="en-US" sz="2800" dirty="0"/>
              <a:t>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6EBC32-8E1C-4E18-8D06-882FBFCB4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51" y="1136001"/>
            <a:ext cx="2522965" cy="56065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765637" y="3043579"/>
            <a:ext cx="4535055" cy="656792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未完成功能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8195" y="2166373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未完成功能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CFC12B-C4C8-4F49-9DF3-F940C3A10837}"/>
              </a:ext>
            </a:extLst>
          </p:cNvPr>
          <p:cNvSpPr txBox="1"/>
          <p:nvPr/>
        </p:nvSpPr>
        <p:spPr>
          <a:xfrm>
            <a:off x="669924" y="1278933"/>
            <a:ext cx="5837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</a:t>
            </a:r>
            <a:r>
              <a:rPr lang="zh-CN" altLang="en-US" sz="3200" dirty="0"/>
              <a:t>、扫码功能未完全实现</a:t>
            </a:r>
            <a:endParaRPr lang="en-US" altLang="zh-CN" sz="3200" dirty="0"/>
          </a:p>
          <a:p>
            <a:r>
              <a:rPr lang="en-US" altLang="zh-CN" sz="3200" dirty="0"/>
              <a:t>2</a:t>
            </a:r>
            <a:r>
              <a:rPr lang="zh-CN" altLang="en-US" sz="3200" dirty="0"/>
              <a:t>、座位位置判断未能实现</a:t>
            </a:r>
            <a:endParaRPr lang="en-US" altLang="zh-CN" sz="3200" dirty="0"/>
          </a:p>
          <a:p>
            <a:r>
              <a:rPr lang="en-US" altLang="zh-CN" sz="3200" dirty="0"/>
              <a:t>3</a:t>
            </a:r>
            <a:r>
              <a:rPr lang="zh-CN" altLang="en-US" sz="3200" dirty="0"/>
              <a:t>、并发问题未能解决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058395-FDE2-4A4E-80C9-3110B60FA53D}"/>
              </a:ext>
            </a:extLst>
          </p:cNvPr>
          <p:cNvSpPr txBox="1"/>
          <p:nvPr/>
        </p:nvSpPr>
        <p:spPr>
          <a:xfrm>
            <a:off x="288864" y="3180425"/>
            <a:ext cx="11097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en-US" sz="2400" dirty="0"/>
              <a:t>主要原因：此次实践选择制作小程序，需要从零开始自学，所以时间不是很充裕，能力也有限，所以无法如计划预期的那样，交付一个完美的答卷。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对于扫码功能，我们以可以调用接口来打开手机摄像头扫描二维码，但是时间有限，未能制作出二维码。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对于座位位置判断，我们通过小程序接口成功获取到当前用户的地理位置信息，但由于能力有限，没有实现用户位置是否在范围内的判断。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对于并发问题，由于能力有限，且花了大多数时间在解决</a:t>
            </a:r>
            <a:r>
              <a:rPr lang="en-US" altLang="zh-CN" sz="2400" dirty="0"/>
              <a:t>bug</a:t>
            </a:r>
            <a:r>
              <a:rPr lang="zh-CN" altLang="en-US" sz="2400" dirty="0"/>
              <a:t>上，所以未能解决。</a:t>
            </a:r>
            <a:endParaRPr lang="en-US" altLang="zh-CN" sz="24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9925" y="3787690"/>
            <a:ext cx="4869997" cy="742950"/>
          </a:xfrm>
        </p:spPr>
        <p:txBody>
          <a:bodyPr>
            <a:normAutofit fontScale="90000"/>
          </a:bodyPr>
          <a:lstStyle/>
          <a:p>
            <a:r>
              <a:rPr lang="en-US" altLang="zh-CN" sz="8000" dirty="0"/>
              <a:t>Thanks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e99c3c6-276f-476b-bce0-0a4fb3ef299d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06400"/>
            <a:ext cx="12191999" cy="2529441"/>
            <a:chOff x="0" y="2006400"/>
            <a:chExt cx="12191999" cy="2529441"/>
          </a:xfrm>
        </p:grpSpPr>
        <p:sp>
          <p:nvSpPr>
            <p:cNvPr id="12" name="ïṣļíḍè"/>
            <p:cNvSpPr/>
            <p:nvPr/>
          </p:nvSpPr>
          <p:spPr>
            <a:xfrm>
              <a:off x="7457759" y="2487116"/>
              <a:ext cx="4734240" cy="1885442"/>
            </a:xfrm>
            <a:custGeom>
              <a:avLst/>
              <a:gdLst>
                <a:gd name="connsiteX0" fmla="*/ 4061955 w 4734240"/>
                <a:gd name="connsiteY0" fmla="*/ 0 h 1885442"/>
                <a:gd name="connsiteX1" fmla="*/ 4734240 w 4734240"/>
                <a:gd name="connsiteY1" fmla="*/ 0 h 1885442"/>
                <a:gd name="connsiteX2" fmla="*/ 4734240 w 4734240"/>
                <a:gd name="connsiteY2" fmla="*/ 1875162 h 1885442"/>
                <a:gd name="connsiteX3" fmla="*/ 4061955 w 4734240"/>
                <a:gd name="connsiteY3" fmla="*/ 1875162 h 1885442"/>
                <a:gd name="connsiteX4" fmla="*/ 4061955 w 4734240"/>
                <a:gd name="connsiteY4" fmla="*/ 1885442 h 1885442"/>
                <a:gd name="connsiteX5" fmla="*/ 0 w 4734240"/>
                <a:gd name="connsiteY5" fmla="*/ 1885442 h 1885442"/>
                <a:gd name="connsiteX6" fmla="*/ 999671 w 4734240"/>
                <a:gd name="connsiteY6" fmla="*/ 14124 h 18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4240" h="1885442">
                  <a:moveTo>
                    <a:pt x="4061955" y="0"/>
                  </a:moveTo>
                  <a:lnTo>
                    <a:pt x="4734240" y="0"/>
                  </a:lnTo>
                  <a:lnTo>
                    <a:pt x="4734240" y="1875162"/>
                  </a:lnTo>
                  <a:lnTo>
                    <a:pt x="4061955" y="1875162"/>
                  </a:lnTo>
                  <a:lnTo>
                    <a:pt x="4061955" y="1885442"/>
                  </a:lnTo>
                  <a:lnTo>
                    <a:pt x="0" y="1885442"/>
                  </a:lnTo>
                  <a:lnTo>
                    <a:pt x="999671" y="14124"/>
                  </a:lnTo>
                  <a:close/>
                </a:path>
              </a:pathLst>
            </a:custGeom>
            <a:blipFill>
              <a:blip r:embed="rId3"/>
              <a:stretch>
                <a:fillRect t="-20760" b="-20481"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3" name="ïṥḷïḋé"/>
            <p:cNvSpPr/>
            <p:nvPr/>
          </p:nvSpPr>
          <p:spPr>
            <a:xfrm>
              <a:off x="92730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íš1îdè"/>
            <p:cNvSpPr/>
            <p:nvPr/>
          </p:nvSpPr>
          <p:spPr>
            <a:xfrm flipH="1" flipV="1">
              <a:off x="0" y="2487117"/>
              <a:ext cx="1832955" cy="1875161"/>
            </a:xfrm>
            <a:custGeom>
              <a:avLst/>
              <a:gdLst>
                <a:gd name="connsiteX0" fmla="*/ 1832955 w 1832955"/>
                <a:gd name="connsiteY0" fmla="*/ 1875161 h 1875161"/>
                <a:gd name="connsiteX1" fmla="*/ 0 w 1832955"/>
                <a:gd name="connsiteY1" fmla="*/ 1875161 h 1875161"/>
                <a:gd name="connsiteX2" fmla="*/ 999671 w 1832955"/>
                <a:gd name="connsiteY2" fmla="*/ 3843 h 1875161"/>
                <a:gd name="connsiteX3" fmla="*/ 1832955 w 1832955"/>
                <a:gd name="connsiteY3" fmla="*/ 0 h 187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955" h="1875161">
                  <a:moveTo>
                    <a:pt x="1832955" y="1875161"/>
                  </a:moveTo>
                  <a:lnTo>
                    <a:pt x="0" y="1875161"/>
                  </a:lnTo>
                  <a:lnTo>
                    <a:pt x="999671" y="3843"/>
                  </a:lnTo>
                  <a:lnTo>
                    <a:pt x="183295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ïSľiḑè"/>
            <p:cNvSpPr/>
            <p:nvPr/>
          </p:nvSpPr>
          <p:spPr>
            <a:xfrm>
              <a:off x="100441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iṣļïḋè"/>
            <p:cNvSpPr/>
            <p:nvPr/>
          </p:nvSpPr>
          <p:spPr>
            <a:xfrm>
              <a:off x="10815283" y="2463756"/>
              <a:ext cx="1063624" cy="2072085"/>
            </a:xfrm>
            <a:prstGeom prst="parallelogram">
              <a:avLst>
                <a:gd name="adj" fmla="val 70210"/>
              </a:avLst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ïṣļïďe"/>
            <p:cNvSpPr/>
            <p:nvPr/>
          </p:nvSpPr>
          <p:spPr>
            <a:xfrm>
              <a:off x="662612" y="2006400"/>
              <a:ext cx="2036135" cy="62181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2"/>
                  </a:solidFill>
                </a:rPr>
                <a:t>Content</a:t>
              </a:r>
            </a:p>
          </p:txBody>
        </p:sp>
        <p:sp>
          <p:nvSpPr>
            <p:cNvPr id="20" name="íṧľïḍe"/>
            <p:cNvSpPr txBox="1"/>
            <p:nvPr/>
          </p:nvSpPr>
          <p:spPr bwMode="auto">
            <a:xfrm>
              <a:off x="2831922" y="2555199"/>
              <a:ext cx="3375149" cy="81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4800" b="1" dirty="0"/>
                <a:t>实现功能</a:t>
              </a:r>
              <a:endParaRPr lang="en-US" altLang="zh-CN" sz="4800" b="1" dirty="0"/>
            </a:p>
          </p:txBody>
        </p:sp>
        <p:sp>
          <p:nvSpPr>
            <p:cNvPr id="21" name="îṣḻidê"/>
            <p:cNvSpPr/>
            <p:nvPr/>
          </p:nvSpPr>
          <p:spPr bwMode="auto">
            <a:xfrm>
              <a:off x="1832955" y="2533314"/>
              <a:ext cx="818382" cy="818382"/>
            </a:xfrm>
            <a:prstGeom prst="round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îSlídé"/>
            <p:cNvSpPr txBox="1"/>
            <p:nvPr/>
          </p:nvSpPr>
          <p:spPr bwMode="auto">
            <a:xfrm>
              <a:off x="2521291" y="3578420"/>
              <a:ext cx="3375814" cy="74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4800" b="1" dirty="0"/>
                <a:t>为实现功能</a:t>
              </a:r>
              <a:endParaRPr lang="en-US" altLang="zh-CN" sz="4800" b="1" dirty="0"/>
            </a:p>
          </p:txBody>
        </p:sp>
        <p:sp>
          <p:nvSpPr>
            <p:cNvPr id="23" name="iṣḻïdê"/>
            <p:cNvSpPr/>
            <p:nvPr/>
          </p:nvSpPr>
          <p:spPr bwMode="auto">
            <a:xfrm>
              <a:off x="1506138" y="3479625"/>
              <a:ext cx="882649" cy="882649"/>
            </a:xfrm>
            <a:prstGeom prst="round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804761" y="3437321"/>
              <a:ext cx="495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88787" y="4362274"/>
              <a:ext cx="495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711394" y="3100604"/>
            <a:ext cx="4535055" cy="656792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实现功能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8195" y="2166373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一一绑定学号、学号，获取地理位置权限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01</a:t>
            </a:r>
            <a:endParaRPr lang="zh-CN" altLang="en-US" sz="2800" b="1" dirty="0"/>
          </a:p>
        </p:txBody>
      </p:sp>
      <p:pic>
        <p:nvPicPr>
          <p:cNvPr id="38" name="图片 37" descr="图形用户界面, 应用程序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83" y="1087723"/>
            <a:ext cx="3064306" cy="55391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066E2-C371-49CA-A531-8F17CAB29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99" y="1087723"/>
            <a:ext cx="2650324" cy="56798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F9C1B-AFE8-4865-9AAC-8A45EDECC0B0}"/>
              </a:ext>
            </a:extLst>
          </p:cNvPr>
          <p:cNvSpPr txBox="1"/>
          <p:nvPr/>
        </p:nvSpPr>
        <p:spPr>
          <a:xfrm>
            <a:off x="1295293" y="1366897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获</a:t>
            </a:r>
            <a:endParaRPr lang="en-US" altLang="zh-CN" sz="3200" dirty="0"/>
          </a:p>
          <a:p>
            <a:r>
              <a:rPr lang="zh-CN" altLang="en-US" sz="3200" dirty="0"/>
              <a:t>取</a:t>
            </a:r>
            <a:endParaRPr lang="en-US" altLang="zh-CN" sz="3200" dirty="0"/>
          </a:p>
          <a:p>
            <a:r>
              <a:rPr lang="zh-CN" altLang="en-US" sz="3200" dirty="0"/>
              <a:t>权</a:t>
            </a:r>
            <a:endParaRPr lang="en-US" altLang="zh-CN" sz="3200" dirty="0"/>
          </a:p>
          <a:p>
            <a:r>
              <a:rPr lang="zh-CN" altLang="en-US" sz="3200" dirty="0"/>
              <a:t>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265818-BC33-4042-AD3D-FFB0D6F6AF43}"/>
              </a:ext>
            </a:extLst>
          </p:cNvPr>
          <p:cNvSpPr txBox="1"/>
          <p:nvPr/>
        </p:nvSpPr>
        <p:spPr>
          <a:xfrm>
            <a:off x="6764785" y="1429305"/>
            <a:ext cx="5437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输</a:t>
            </a:r>
            <a:endParaRPr lang="en-US" altLang="zh-CN" sz="2800" dirty="0"/>
          </a:p>
          <a:p>
            <a:r>
              <a:rPr lang="zh-CN" altLang="en-US" sz="2800" dirty="0"/>
              <a:t>入</a:t>
            </a:r>
            <a:endParaRPr lang="en-US" altLang="zh-CN" sz="2800" dirty="0"/>
          </a:p>
          <a:p>
            <a:r>
              <a:rPr lang="zh-CN" altLang="en-US" sz="2800" dirty="0"/>
              <a:t>学</a:t>
            </a:r>
            <a:endParaRPr lang="en-US" altLang="zh-CN" sz="2800" dirty="0"/>
          </a:p>
          <a:p>
            <a:r>
              <a:rPr lang="zh-CN" altLang="en-US" sz="2800" dirty="0"/>
              <a:t>号</a:t>
            </a:r>
            <a:endParaRPr lang="en-US" altLang="zh-CN" sz="2800" dirty="0"/>
          </a:p>
          <a:p>
            <a:r>
              <a:rPr lang="zh-CN" altLang="en-US" sz="2800" dirty="0"/>
              <a:t>、</a:t>
            </a:r>
            <a:endParaRPr lang="en-US" altLang="zh-CN" sz="2800" dirty="0"/>
          </a:p>
          <a:p>
            <a:r>
              <a:rPr lang="zh-CN" altLang="en-US" sz="2800" dirty="0"/>
              <a:t>手</a:t>
            </a:r>
            <a:endParaRPr lang="en-US" altLang="zh-CN" sz="2800" dirty="0"/>
          </a:p>
          <a:p>
            <a:r>
              <a:rPr lang="zh-CN" altLang="en-US" sz="2800" dirty="0"/>
              <a:t>机</a:t>
            </a:r>
            <a:endParaRPr lang="en-US" altLang="zh-CN" sz="2800" dirty="0"/>
          </a:p>
          <a:p>
            <a:r>
              <a:rPr lang="zh-CN" altLang="en-US" sz="2800" dirty="0"/>
              <a:t>号</a:t>
            </a:r>
            <a:endParaRPr lang="en-US" altLang="zh-CN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一一查看座位表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C5357F-4E1A-452F-B09E-449A662D0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20" y="1066430"/>
            <a:ext cx="2699231" cy="56209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9991D59-3FAB-497C-AE7B-270698749C42}"/>
              </a:ext>
            </a:extLst>
          </p:cNvPr>
          <p:cNvSpPr txBox="1"/>
          <p:nvPr/>
        </p:nvSpPr>
        <p:spPr>
          <a:xfrm>
            <a:off x="7554897" y="2334827"/>
            <a:ext cx="4297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红色为正在使用中，</a:t>
            </a:r>
            <a:endParaRPr lang="en-US" altLang="zh-CN" sz="3200" dirty="0"/>
          </a:p>
          <a:p>
            <a:r>
              <a:rPr lang="zh-CN" altLang="en-US" sz="3200" dirty="0"/>
              <a:t>灰色为已被预约，</a:t>
            </a:r>
            <a:endParaRPr lang="en-US" altLang="zh-CN" sz="3200" dirty="0"/>
          </a:p>
          <a:p>
            <a:r>
              <a:rPr lang="zh-CN" altLang="en-US" sz="3200" dirty="0"/>
              <a:t>蓝色为当前用户的预约。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B99EA5-84F1-46FE-B88F-BD8EC9ACAF17}"/>
              </a:ext>
            </a:extLst>
          </p:cNvPr>
          <p:cNvSpPr txBox="1"/>
          <p:nvPr/>
        </p:nvSpPr>
        <p:spPr>
          <a:xfrm>
            <a:off x="914401" y="2211716"/>
            <a:ext cx="30572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座位分布图</a:t>
            </a:r>
            <a:endParaRPr lang="en-US" altLang="zh-CN" sz="2800" dirty="0"/>
          </a:p>
          <a:p>
            <a:r>
              <a:rPr lang="zh-CN" altLang="en-US" sz="2800" dirty="0"/>
              <a:t>最上面为窗户</a:t>
            </a:r>
            <a:endParaRPr lang="en-US" altLang="zh-CN" sz="2800" dirty="0"/>
          </a:p>
          <a:p>
            <a:r>
              <a:rPr lang="zh-CN" altLang="en-US" sz="2800" dirty="0"/>
              <a:t>中间为可预约座位</a:t>
            </a:r>
            <a:endParaRPr lang="en-US" altLang="zh-CN" sz="2800" dirty="0"/>
          </a:p>
          <a:p>
            <a:r>
              <a:rPr lang="zh-CN" altLang="en-US" sz="2800" dirty="0"/>
              <a:t>最下面为门</a:t>
            </a:r>
          </a:p>
        </p:txBody>
      </p:sp>
    </p:spTree>
    <p:extLst>
      <p:ext uri="{BB962C8B-B14F-4D97-AF65-F5344CB8AC3E}">
        <p14:creationId xmlns:p14="http://schemas.microsoft.com/office/powerpoint/2010/main" val="32315335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一一预约功能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FF7C24-42FD-42CC-BB7F-B29CA4C52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00" y="1157922"/>
            <a:ext cx="2698856" cy="56201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DAB8FE-6EBA-4567-A595-6A0EAB7AA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4" y="1157922"/>
            <a:ext cx="2698856" cy="56201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320DD3B-51CE-492F-AAA1-A82B1F6B7F34}"/>
              </a:ext>
            </a:extLst>
          </p:cNvPr>
          <p:cNvSpPr txBox="1"/>
          <p:nvPr/>
        </p:nvSpPr>
        <p:spPr>
          <a:xfrm>
            <a:off x="541367" y="1613118"/>
            <a:ext cx="54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初</a:t>
            </a:r>
            <a:endParaRPr lang="en-US" altLang="zh-CN" sz="2800" dirty="0"/>
          </a:p>
          <a:p>
            <a:r>
              <a:rPr lang="zh-CN" altLang="en-US" sz="2800" dirty="0"/>
              <a:t>始</a:t>
            </a:r>
            <a:endParaRPr lang="en-US" altLang="zh-CN" sz="2800" dirty="0"/>
          </a:p>
          <a:p>
            <a:r>
              <a:rPr lang="zh-CN" altLang="en-US" sz="2800" dirty="0"/>
              <a:t>页</a:t>
            </a:r>
            <a:endParaRPr lang="en-US" altLang="zh-CN" sz="2800" dirty="0"/>
          </a:p>
          <a:p>
            <a:r>
              <a:rPr lang="zh-CN" altLang="en-US" sz="2800" dirty="0"/>
              <a:t>面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42FDCA-C06E-41B3-B2E3-4567D2BD7637}"/>
              </a:ext>
            </a:extLst>
          </p:cNvPr>
          <p:cNvSpPr txBox="1"/>
          <p:nvPr/>
        </p:nvSpPr>
        <p:spPr>
          <a:xfrm>
            <a:off x="4137395" y="1613118"/>
            <a:ext cx="5437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选</a:t>
            </a:r>
            <a:endParaRPr lang="en-US" altLang="zh-CN" sz="2800" dirty="0"/>
          </a:p>
          <a:p>
            <a:r>
              <a:rPr lang="zh-CN" altLang="en-US" sz="2800" dirty="0"/>
              <a:t>择</a:t>
            </a:r>
            <a:endParaRPr lang="en-US" altLang="zh-CN" sz="2800" dirty="0"/>
          </a:p>
          <a:p>
            <a:r>
              <a:rPr lang="zh-CN" altLang="en-US" sz="2800" dirty="0"/>
              <a:t>位</a:t>
            </a:r>
            <a:endParaRPr lang="en-US" altLang="zh-CN" sz="2800" dirty="0"/>
          </a:p>
          <a:p>
            <a:r>
              <a:rPr lang="zh-CN" altLang="en-US" sz="2800" dirty="0"/>
              <a:t>置</a:t>
            </a:r>
            <a:endParaRPr lang="en-US" altLang="zh-CN" sz="2800" dirty="0"/>
          </a:p>
          <a:p>
            <a:r>
              <a:rPr lang="zh-CN" altLang="en-US" sz="2800" dirty="0"/>
              <a:t>与</a:t>
            </a:r>
            <a:endParaRPr lang="en-US" altLang="zh-CN" sz="2800" dirty="0"/>
          </a:p>
          <a:p>
            <a:r>
              <a:rPr lang="zh-CN" altLang="en-US" sz="2800" dirty="0"/>
              <a:t>时</a:t>
            </a:r>
            <a:endParaRPr lang="en-US" altLang="zh-CN" sz="2800" dirty="0"/>
          </a:p>
          <a:p>
            <a:r>
              <a:rPr lang="zh-CN" altLang="en-US" sz="2800" dirty="0"/>
              <a:t>间</a:t>
            </a:r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EAC699-60C2-4616-904F-5567C9B7E37B}"/>
              </a:ext>
            </a:extLst>
          </p:cNvPr>
          <p:cNvSpPr txBox="1"/>
          <p:nvPr/>
        </p:nvSpPr>
        <p:spPr>
          <a:xfrm>
            <a:off x="7993955" y="1613118"/>
            <a:ext cx="486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重选座位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1F5D6C5-4AD6-4452-9DA3-3AE203A4E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11" y="1148856"/>
            <a:ext cx="2698856" cy="56201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一一预约功能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DDCDF5-3644-41E5-BC45-05626B227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9" y="1113533"/>
            <a:ext cx="2698856" cy="56201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AEAC699-60C2-4616-904F-5567C9B7E37B}"/>
              </a:ext>
            </a:extLst>
          </p:cNvPr>
          <p:cNvSpPr txBox="1"/>
          <p:nvPr/>
        </p:nvSpPr>
        <p:spPr>
          <a:xfrm>
            <a:off x="3565647" y="1684139"/>
            <a:ext cx="486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成功预约</a:t>
            </a:r>
          </a:p>
        </p:txBody>
      </p:sp>
    </p:spTree>
    <p:extLst>
      <p:ext uri="{BB962C8B-B14F-4D97-AF65-F5344CB8AC3E}">
        <p14:creationId xmlns:p14="http://schemas.microsoft.com/office/powerpoint/2010/main" val="29234746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一一取消预约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02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35C67A-5D2A-490D-9B1D-5F411F9E3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73" y="1136340"/>
            <a:ext cx="2662325" cy="55441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867D16-32A5-4C8D-B728-7BB263DF7A12}"/>
              </a:ext>
            </a:extLst>
          </p:cNvPr>
          <p:cNvSpPr txBox="1"/>
          <p:nvPr/>
        </p:nvSpPr>
        <p:spPr>
          <a:xfrm>
            <a:off x="3338004" y="1183865"/>
            <a:ext cx="54373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预</a:t>
            </a:r>
            <a:endParaRPr lang="en-US" altLang="zh-CN" sz="2800" dirty="0"/>
          </a:p>
          <a:p>
            <a:r>
              <a:rPr lang="zh-CN" altLang="en-US" sz="2800" dirty="0"/>
              <a:t>约</a:t>
            </a:r>
            <a:endParaRPr lang="en-US" altLang="zh-CN" sz="2800" dirty="0"/>
          </a:p>
          <a:p>
            <a:r>
              <a:rPr lang="zh-CN" altLang="en-US" sz="2800" dirty="0"/>
              <a:t>界</a:t>
            </a:r>
            <a:endParaRPr lang="en-US" altLang="zh-CN" sz="2800" dirty="0"/>
          </a:p>
          <a:p>
            <a:r>
              <a:rPr lang="zh-CN" altLang="en-US" sz="2800" dirty="0"/>
              <a:t>面</a:t>
            </a:r>
            <a:endParaRPr lang="en-US" altLang="zh-CN" sz="2800" dirty="0"/>
          </a:p>
          <a:p>
            <a:r>
              <a:rPr lang="zh-CN" altLang="en-US" sz="2800" dirty="0"/>
              <a:t>点</a:t>
            </a:r>
            <a:endParaRPr lang="en-US" altLang="zh-CN" sz="2800" dirty="0"/>
          </a:p>
          <a:p>
            <a:r>
              <a:rPr lang="zh-CN" altLang="en-US" sz="2800" dirty="0"/>
              <a:t>击</a:t>
            </a:r>
            <a:endParaRPr lang="en-US" altLang="zh-CN" sz="2800" dirty="0"/>
          </a:p>
          <a:p>
            <a:r>
              <a:rPr lang="zh-CN" altLang="en-US" sz="2800" dirty="0"/>
              <a:t>“</a:t>
            </a:r>
            <a:endParaRPr lang="en-US" altLang="zh-CN" sz="2800" dirty="0"/>
          </a:p>
          <a:p>
            <a:r>
              <a:rPr lang="zh-CN" altLang="en-US" sz="2800" dirty="0"/>
              <a:t>取</a:t>
            </a:r>
            <a:endParaRPr lang="en-US" altLang="zh-CN" sz="2800" dirty="0"/>
          </a:p>
          <a:p>
            <a:r>
              <a:rPr lang="zh-CN" altLang="en-US" sz="2800" dirty="0"/>
              <a:t>消</a:t>
            </a:r>
            <a:endParaRPr lang="en-US" altLang="zh-CN" sz="2800" dirty="0"/>
          </a:p>
          <a:p>
            <a:r>
              <a:rPr lang="zh-CN" altLang="en-US" sz="2800" dirty="0"/>
              <a:t>预</a:t>
            </a:r>
            <a:endParaRPr lang="en-US" altLang="zh-CN" sz="2800" dirty="0"/>
          </a:p>
          <a:p>
            <a:r>
              <a:rPr lang="zh-CN" altLang="en-US" sz="2800" dirty="0"/>
              <a:t>约</a:t>
            </a:r>
            <a:endParaRPr lang="en-US" altLang="zh-CN" sz="2800" dirty="0"/>
          </a:p>
          <a:p>
            <a:r>
              <a:rPr lang="zh-CN" alt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65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实现功能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zuoyeFont_mathFont"/>
              </a:rPr>
              <a:t>一一查看我的预约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34" name="iṣļíḑè"/>
          <p:cNvSpPr/>
          <p:nvPr/>
        </p:nvSpPr>
        <p:spPr>
          <a:xfrm>
            <a:off x="10599189" y="0"/>
            <a:ext cx="1252998" cy="1251412"/>
          </a:xfrm>
          <a:prstGeom prst="diamond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defRPr/>
            </a:pPr>
            <a:r>
              <a:rPr lang="en-US" altLang="zh-CN" sz="2800" b="1" dirty="0"/>
              <a:t>04</a:t>
            </a:r>
            <a:endParaRPr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10FD82-B1B2-4CAC-A085-4BF38C866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90" y="1127125"/>
            <a:ext cx="2692330" cy="56065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750F9CD-3B7A-4BAC-BF4E-9DAB5C9714BC}"/>
              </a:ext>
            </a:extLst>
          </p:cNvPr>
          <p:cNvSpPr txBox="1"/>
          <p:nvPr/>
        </p:nvSpPr>
        <p:spPr>
          <a:xfrm>
            <a:off x="1597980" y="1251412"/>
            <a:ext cx="54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未</a:t>
            </a:r>
            <a:endParaRPr lang="en-US" altLang="zh-CN" sz="2800" dirty="0"/>
          </a:p>
          <a:p>
            <a:r>
              <a:rPr lang="zh-CN" altLang="en-US" sz="2800" dirty="0"/>
              <a:t>预</a:t>
            </a:r>
            <a:endParaRPr lang="en-US" altLang="zh-CN" sz="2800" dirty="0"/>
          </a:p>
          <a:p>
            <a:r>
              <a:rPr lang="zh-CN" altLang="en-US" sz="2800" dirty="0"/>
              <a:t>约</a:t>
            </a:r>
            <a:endParaRPr lang="en-US" altLang="zh-CN" sz="2800" dirty="0"/>
          </a:p>
          <a:p>
            <a:r>
              <a:rPr lang="zh-CN" altLang="en-US" sz="2800" dirty="0"/>
              <a:t>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B029C2-0AD1-4EE2-90D5-F2C210137849}"/>
              </a:ext>
            </a:extLst>
          </p:cNvPr>
          <p:cNvSpPr txBox="1"/>
          <p:nvPr/>
        </p:nvSpPr>
        <p:spPr>
          <a:xfrm>
            <a:off x="7075503" y="1251412"/>
            <a:ext cx="54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已</a:t>
            </a:r>
            <a:endParaRPr lang="en-US" altLang="zh-CN" sz="2800" dirty="0"/>
          </a:p>
          <a:p>
            <a:r>
              <a:rPr lang="zh-CN" altLang="en-US" sz="2800" dirty="0"/>
              <a:t>预</a:t>
            </a:r>
            <a:endParaRPr lang="en-US" altLang="zh-CN" sz="2800" dirty="0"/>
          </a:p>
          <a:p>
            <a:r>
              <a:rPr lang="zh-CN" altLang="en-US" sz="2800" dirty="0"/>
              <a:t>约</a:t>
            </a:r>
            <a:endParaRPr lang="en-US" altLang="zh-CN" sz="2800" dirty="0"/>
          </a:p>
          <a:p>
            <a:r>
              <a:rPr lang="zh-CN" altLang="en-US" sz="2800" dirty="0"/>
              <a:t>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77693F-0952-44C2-97F2-37E9EEA7E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72" y="1127124"/>
            <a:ext cx="2692330" cy="56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427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51f8256-e05b-41c5-8fa1-b82fe25e3b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99c3c6-276f-476b-bce0-0a4fb3ef299d"/>
</p:tagLst>
</file>

<file path=ppt/theme/theme1.xml><?xml version="1.0" encoding="utf-8"?>
<a:theme xmlns:a="http://schemas.openxmlformats.org/drawingml/2006/main" name="主题5">
  <a:themeElements>
    <a:clrScheme name="地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2863"/>
      </a:accent1>
      <a:accent2>
        <a:srgbClr val="A75BAD"/>
      </a:accent2>
      <a:accent3>
        <a:srgbClr val="A53082"/>
      </a:accent3>
      <a:accent4>
        <a:srgbClr val="CDD7DB"/>
      </a:accent4>
      <a:accent5>
        <a:srgbClr val="F0EFE0"/>
      </a:accent5>
      <a:accent6>
        <a:srgbClr val="C1366C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BA2863"/>
    </a:accent1>
    <a:accent2>
      <a:srgbClr val="A75BAD"/>
    </a:accent2>
    <a:accent3>
      <a:srgbClr val="A53082"/>
    </a:accent3>
    <a:accent4>
      <a:srgbClr val="CDD7DB"/>
    </a:accent4>
    <a:accent5>
      <a:srgbClr val="F0EFE0"/>
    </a:accent5>
    <a:accent6>
      <a:srgbClr val="C1366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BA2863"/>
    </a:accent1>
    <a:accent2>
      <a:srgbClr val="A75BAD"/>
    </a:accent2>
    <a:accent3>
      <a:srgbClr val="A53082"/>
    </a:accent3>
    <a:accent4>
      <a:srgbClr val="CDD7DB"/>
    </a:accent4>
    <a:accent5>
      <a:srgbClr val="F0EFE0"/>
    </a:accent5>
    <a:accent6>
      <a:srgbClr val="C1366C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BA2863"/>
    </a:accent1>
    <a:accent2>
      <a:srgbClr val="A75BAD"/>
    </a:accent2>
    <a:accent3>
      <a:srgbClr val="A53082"/>
    </a:accent3>
    <a:accent4>
      <a:srgbClr val="CDD7DB"/>
    </a:accent4>
    <a:accent5>
      <a:srgbClr val="F0EFE0"/>
    </a:accent5>
    <a:accent6>
      <a:srgbClr val="C1366C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BA2863"/>
    </a:accent1>
    <a:accent2>
      <a:srgbClr val="A75BAD"/>
    </a:accent2>
    <a:accent3>
      <a:srgbClr val="A53082"/>
    </a:accent3>
    <a:accent4>
      <a:srgbClr val="CDD7DB"/>
    </a:accent4>
    <a:accent5>
      <a:srgbClr val="F0EFE0"/>
    </a:accent5>
    <a:accent6>
      <a:srgbClr val="C1366C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79</TotalTime>
  <Words>411</Words>
  <Application>Microsoft Office PowerPoint</Application>
  <PresentationFormat>宽屏</PresentationFormat>
  <Paragraphs>123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zuoyeFont_mathFont</vt:lpstr>
      <vt:lpstr>等线</vt:lpstr>
      <vt:lpstr>Arial</vt:lpstr>
      <vt:lpstr>Calibri</vt:lpstr>
      <vt:lpstr>Impact</vt:lpstr>
      <vt:lpstr>主题5</vt:lpstr>
      <vt:lpstr>Beta冲刺汇报</vt:lpstr>
      <vt:lpstr>PowerPoint 演示文稿</vt:lpstr>
      <vt:lpstr>实现功能</vt:lpstr>
      <vt:lpstr>实现功能一一绑定学号、学号，获取地理位置权限</vt:lpstr>
      <vt:lpstr>实现功能一一查看座位表</vt:lpstr>
      <vt:lpstr>实现功能一一预约功能</vt:lpstr>
      <vt:lpstr>实现功能一一预约功能</vt:lpstr>
      <vt:lpstr>实现功能一一取消预约</vt:lpstr>
      <vt:lpstr>实现功能一一查看我的预约</vt:lpstr>
      <vt:lpstr>实现功能一一扫码</vt:lpstr>
      <vt:lpstr>实现功能一一查看我的消息</vt:lpstr>
      <vt:lpstr>实现功能一一客户对话功能</vt:lpstr>
      <vt:lpstr>未完成功能</vt:lpstr>
      <vt:lpstr>未完成功能</vt:lpstr>
      <vt:lpstr>Thanks 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澎湧 朱</cp:lastModifiedBy>
  <cp:revision>44</cp:revision>
  <cp:lastPrinted>2017-12-17T16:00:00Z</cp:lastPrinted>
  <dcterms:created xsi:type="dcterms:W3CDTF">2017-12-17T16:00:00Z</dcterms:created>
  <dcterms:modified xsi:type="dcterms:W3CDTF">2020-12-29T10:29:10Z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2018-08-30T08:32:35.2167782Z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2052-11.1.0.10132</vt:lpwstr>
  </property>
</Properties>
</file>